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Source Code Pro"/>
      <p:regular r:id="rId29"/>
      <p:bold r:id="rId30"/>
      <p:italic r:id="rId31"/>
      <p:boldItalic r:id="rId32"/>
    </p:embeddedFont>
    <p:embeddedFont>
      <p:font typeface="Bebas Neue"/>
      <p:regular r:id="rId33"/>
    </p:embeddedFont>
    <p:embeddedFont>
      <p:font typeface="Hin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6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9.xml"/><Relationship Id="rId35" Type="http://schemas.openxmlformats.org/officeDocument/2006/relationships/font" Target="fonts/Hind-bold.fntdata"/><Relationship Id="rId12" Type="http://schemas.openxmlformats.org/officeDocument/2006/relationships/slide" Target="slides/slide8.xml"/><Relationship Id="rId34" Type="http://schemas.openxmlformats.org/officeDocument/2006/relationships/font" Target="fonts/Hind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7" name="Shape 10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8" name="Google Shape;10208;g16f5e16099e_9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9" name="Google Shape;10209;g16f5e16099e_9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1" name="Shape 10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2" name="Google Shape;10462;g2661c8f43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3" name="Google Shape;10463;g2661c8f43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7" name="Shape 10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8" name="Google Shape;10478;g2661c8f435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9" name="Google Shape;10479;g2661c8f435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3" name="Shape 10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4" name="Google Shape;10484;g2661c8f435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" name="Google Shape;10485;g2661c8f435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0" name="Shape 10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" name="Google Shape;10491;g2661c8f435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" name="Google Shape;10492;g2661c8f435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2" name="Shape 10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" name="Google Shape;10503;g265ff84f66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4" name="Google Shape;10504;g265ff84f66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Jorge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2" name="Shape 10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" name="Google Shape;10523;g265ff84f66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4" name="Google Shape;10524;g265ff84f66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0" name="Shape 10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1" name="Google Shape;10531;g265ff84f66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2" name="Google Shape;10532;g265ff84f66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8" name="Shape 10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9" name="Google Shape;10539;g265ff84f66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0" name="Google Shape;10540;g265ff84f66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5" name="Shape 10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6" name="Google Shape;10576;g2661c8f435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7" name="Google Shape;10577;g2661c8f435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0" name="Shape 10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1" name="Google Shape;10581;g26617514243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2" name="Google Shape;10582;g26617514243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Fabian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0" name="Shape 10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1" name="Google Shape;10271;g265ff84f66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2" name="Google Shape;10272;g265ff84f66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6" name="Shape 10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7" name="Google Shape;10597;g2661c8f4359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8" name="Google Shape;10598;g2661c8f435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1" name="Shape 10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2" name="Google Shape;10602;g26617514243_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3" name="Google Shape;10603;g26617514243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6" name="Shape 10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7" name="Google Shape;10607;g26617514243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8" name="Google Shape;10608;g26617514243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3" name="Shape 10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4" name="Google Shape;10614;g2661c8f4359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5" name="Google Shape;10615;g2661c8f4359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9" name="Shape 10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0" name="Google Shape;10620;g172c41f9982_0_27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1" name="Google Shape;10621;g172c41f9982_0_27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3" name="Shape 10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4" name="Google Shape;10374;g26617514243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5" name="Google Shape;10375;g26617514243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9" name="Shape 10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0" name="Google Shape;10380;g2b11cea9f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1" name="Google Shape;10381;g2b11cea9f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5" name="Shape 10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6" name="Google Shape;10386;g2b11cea9f4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7" name="Google Shape;10387;g2b11cea9f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6" name="Shape 10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7" name="Google Shape;10397;g265ff84f66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8" name="Google Shape;10398;g265ff84f66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3" name="Shape 10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" name="Google Shape;10434;g2661c8f435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5" name="Google Shape;10435;g2661c8f435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Fab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9" name="Shape 10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0" name="Google Shape;10450;g2661c8f435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1" name="Google Shape;10451;g2661c8f435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4" name="Shape 10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" name="Google Shape;10455;g2661c8f435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6" name="Google Shape;10456;g2661c8f435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545404" y="2656808"/>
            <a:ext cx="4125900" cy="2184300"/>
            <a:chOff x="715100" y="-2035675"/>
            <a:chExt cx="4125900" cy="2184300"/>
          </a:xfrm>
        </p:grpSpPr>
        <p:sp>
          <p:nvSpPr>
            <p:cNvPr id="10" name="Google Shape;10;p2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471643" y="292652"/>
            <a:ext cx="4125900" cy="2184300"/>
            <a:chOff x="715100" y="-2035675"/>
            <a:chExt cx="4125900" cy="2184300"/>
          </a:xfrm>
        </p:grpSpPr>
        <p:sp>
          <p:nvSpPr>
            <p:cNvPr id="164" name="Google Shape;164;p2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"/>
          <p:cNvSpPr txBox="1"/>
          <p:nvPr>
            <p:ph type="ctrTitle"/>
          </p:nvPr>
        </p:nvSpPr>
        <p:spPr>
          <a:xfrm>
            <a:off x="1441075" y="1023425"/>
            <a:ext cx="6261900" cy="15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143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8" name="Google Shape;318;p2"/>
          <p:cNvSpPr txBox="1"/>
          <p:nvPr>
            <p:ph idx="1" type="subTitle"/>
          </p:nvPr>
        </p:nvSpPr>
        <p:spPr>
          <a:xfrm>
            <a:off x="715100" y="3873039"/>
            <a:ext cx="3978000" cy="409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9" name="Google Shape;319;p2"/>
          <p:cNvSpPr txBox="1"/>
          <p:nvPr>
            <p:ph idx="2" type="title"/>
          </p:nvPr>
        </p:nvSpPr>
        <p:spPr>
          <a:xfrm>
            <a:off x="3995928" y="2843784"/>
            <a:ext cx="4434900" cy="841200"/>
          </a:xfrm>
          <a:prstGeom prst="rect">
            <a:avLst/>
          </a:prstGeom>
          <a:solidFill>
            <a:schemeClr val="accent2"/>
          </a:solidFill>
          <a:effectLst>
            <a:outerShdw rotWithShape="0" algn="bl" dir="2700000" dist="1143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grpSp>
        <p:nvGrpSpPr>
          <p:cNvPr id="320" name="Google Shape;320;p2"/>
          <p:cNvGrpSpPr/>
          <p:nvPr/>
        </p:nvGrpSpPr>
        <p:grpSpPr>
          <a:xfrm>
            <a:off x="7947755" y="1154237"/>
            <a:ext cx="931484" cy="842113"/>
            <a:chOff x="-2157612" y="1129050"/>
            <a:chExt cx="1292113" cy="1168141"/>
          </a:xfrm>
        </p:grpSpPr>
        <p:grpSp>
          <p:nvGrpSpPr>
            <p:cNvPr id="321" name="Google Shape;321;p2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322" name="Google Shape;322;p2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2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346" name="Google Shape;346;p2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5" name="Google Shape;2465;p11"/>
          <p:cNvGrpSpPr/>
          <p:nvPr/>
        </p:nvGrpSpPr>
        <p:grpSpPr>
          <a:xfrm>
            <a:off x="4546803" y="2656808"/>
            <a:ext cx="4125900" cy="2184300"/>
            <a:chOff x="715100" y="-2035675"/>
            <a:chExt cx="4125900" cy="2184300"/>
          </a:xfrm>
        </p:grpSpPr>
        <p:sp>
          <p:nvSpPr>
            <p:cNvPr id="2466" name="Google Shape;2466;p11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1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1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1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1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1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1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1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1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1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1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1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1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1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9" name="Google Shape;2619;p11"/>
          <p:cNvGrpSpPr/>
          <p:nvPr/>
        </p:nvGrpSpPr>
        <p:grpSpPr>
          <a:xfrm>
            <a:off x="558380" y="240609"/>
            <a:ext cx="4125900" cy="2184300"/>
            <a:chOff x="715100" y="-2035675"/>
            <a:chExt cx="4125900" cy="2184300"/>
          </a:xfrm>
        </p:grpSpPr>
        <p:sp>
          <p:nvSpPr>
            <p:cNvPr id="2620" name="Google Shape;2620;p11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1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1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1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1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1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1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1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1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1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1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1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1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1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1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1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1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1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1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1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1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1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1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1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1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1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1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1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1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1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1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1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1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1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1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1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1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1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1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1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1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1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1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1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1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1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1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1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1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1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1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1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1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1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1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1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1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1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1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3" name="Google Shape;2773;p11"/>
          <p:cNvSpPr txBox="1"/>
          <p:nvPr>
            <p:ph hasCustomPrompt="1" type="title"/>
          </p:nvPr>
        </p:nvSpPr>
        <p:spPr>
          <a:xfrm>
            <a:off x="1284000" y="1217600"/>
            <a:ext cx="6576000" cy="209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143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74" name="Google Shape;2774;p11"/>
          <p:cNvSpPr txBox="1"/>
          <p:nvPr>
            <p:ph idx="1" type="subTitle"/>
          </p:nvPr>
        </p:nvSpPr>
        <p:spPr>
          <a:xfrm>
            <a:off x="1284000" y="3503338"/>
            <a:ext cx="6576000" cy="411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775" name="Google Shape;2775;p11"/>
          <p:cNvGrpSpPr/>
          <p:nvPr/>
        </p:nvGrpSpPr>
        <p:grpSpPr>
          <a:xfrm>
            <a:off x="7860005" y="99685"/>
            <a:ext cx="931484" cy="842113"/>
            <a:chOff x="-2157612" y="1129050"/>
            <a:chExt cx="1292113" cy="1168141"/>
          </a:xfrm>
        </p:grpSpPr>
        <p:grpSp>
          <p:nvGrpSpPr>
            <p:cNvPr id="2776" name="Google Shape;2776;p11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2777" name="Google Shape;2777;p11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11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11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11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11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11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11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11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11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11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11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11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11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11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11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11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11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11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11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11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11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11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11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0" name="Google Shape;2800;p11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2801" name="Google Shape;2801;p11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1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1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1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11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11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1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1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11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11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1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1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1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1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11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11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11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11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1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1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1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11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11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1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1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1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11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11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1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1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1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11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11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1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1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1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11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11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1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11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11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11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11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11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11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11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11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11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11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11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11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11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11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11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11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11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11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11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11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11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11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11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11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11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11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11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11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11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11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11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11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11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11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11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11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11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11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11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11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11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11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11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11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11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11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11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11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11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11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11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11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11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11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11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11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11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11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11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11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11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11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11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11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11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11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11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11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11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11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11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11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11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11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11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11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11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11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11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11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11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11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11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11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11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11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11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11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11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11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11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11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11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11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11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11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11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11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11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11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11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11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11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11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11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11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11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11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11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11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11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11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11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11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11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11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11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11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11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11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11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11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11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11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11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11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11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11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11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11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11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11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11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11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11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11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11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11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11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11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11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11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11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11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11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11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11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11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11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11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11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11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11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11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11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11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11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11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11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1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1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1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1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1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1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1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11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11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11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11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11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11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11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11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11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11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11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11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11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11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11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11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11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11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11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11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11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11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11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11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1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11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11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11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11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11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11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11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11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11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11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11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11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11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11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11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11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47" name="Google Shape;3047;p11"/>
          <p:cNvGrpSpPr/>
          <p:nvPr/>
        </p:nvGrpSpPr>
        <p:grpSpPr>
          <a:xfrm flipH="1">
            <a:off x="558365" y="4267221"/>
            <a:ext cx="779227" cy="573891"/>
            <a:chOff x="1656150" y="2404175"/>
            <a:chExt cx="1349311" cy="993750"/>
          </a:xfrm>
        </p:grpSpPr>
        <p:sp>
          <p:nvSpPr>
            <p:cNvPr id="3048" name="Google Shape;3048;p11"/>
            <p:cNvSpPr/>
            <p:nvPr/>
          </p:nvSpPr>
          <p:spPr>
            <a:xfrm>
              <a:off x="1656150" y="2404175"/>
              <a:ext cx="627850" cy="993750"/>
            </a:xfrm>
            <a:custGeom>
              <a:rect b="b" l="l" r="r" t="t"/>
              <a:pathLst>
                <a:path extrusionOk="0" h="39750" w="25114">
                  <a:moveTo>
                    <a:pt x="1" y="0"/>
                  </a:moveTo>
                  <a:lnTo>
                    <a:pt x="1" y="35564"/>
                  </a:lnTo>
                  <a:lnTo>
                    <a:pt x="4186" y="35564"/>
                  </a:lnTo>
                  <a:lnTo>
                    <a:pt x="4186" y="33484"/>
                  </a:lnTo>
                  <a:lnTo>
                    <a:pt x="6291" y="33484"/>
                  </a:lnTo>
                  <a:lnTo>
                    <a:pt x="6291" y="31379"/>
                  </a:lnTo>
                  <a:lnTo>
                    <a:pt x="8372" y="31379"/>
                  </a:lnTo>
                  <a:lnTo>
                    <a:pt x="8372" y="29298"/>
                  </a:lnTo>
                  <a:lnTo>
                    <a:pt x="10477" y="29298"/>
                  </a:lnTo>
                  <a:lnTo>
                    <a:pt x="10477" y="33484"/>
                  </a:lnTo>
                  <a:lnTo>
                    <a:pt x="12557" y="33484"/>
                  </a:lnTo>
                  <a:lnTo>
                    <a:pt x="12557" y="37669"/>
                  </a:lnTo>
                  <a:lnTo>
                    <a:pt x="14662" y="37669"/>
                  </a:lnTo>
                  <a:lnTo>
                    <a:pt x="14662" y="39750"/>
                  </a:lnTo>
                  <a:lnTo>
                    <a:pt x="18848" y="39750"/>
                  </a:lnTo>
                  <a:lnTo>
                    <a:pt x="18848" y="37669"/>
                  </a:lnTo>
                  <a:lnTo>
                    <a:pt x="20928" y="37669"/>
                  </a:lnTo>
                  <a:lnTo>
                    <a:pt x="20928" y="33484"/>
                  </a:lnTo>
                  <a:lnTo>
                    <a:pt x="18848" y="33484"/>
                  </a:lnTo>
                  <a:lnTo>
                    <a:pt x="18848" y="29298"/>
                  </a:lnTo>
                  <a:lnTo>
                    <a:pt x="16743" y="29298"/>
                  </a:lnTo>
                  <a:lnTo>
                    <a:pt x="16743" y="27193"/>
                  </a:lnTo>
                  <a:lnTo>
                    <a:pt x="25114" y="27193"/>
                  </a:lnTo>
                  <a:lnTo>
                    <a:pt x="25114" y="25113"/>
                  </a:lnTo>
                  <a:lnTo>
                    <a:pt x="25114" y="23008"/>
                  </a:lnTo>
                  <a:lnTo>
                    <a:pt x="23033" y="23008"/>
                  </a:lnTo>
                  <a:lnTo>
                    <a:pt x="23033" y="20928"/>
                  </a:lnTo>
                  <a:lnTo>
                    <a:pt x="20928" y="20928"/>
                  </a:lnTo>
                  <a:lnTo>
                    <a:pt x="20928" y="18822"/>
                  </a:lnTo>
                  <a:lnTo>
                    <a:pt x="18848" y="18822"/>
                  </a:lnTo>
                  <a:lnTo>
                    <a:pt x="18848" y="16742"/>
                  </a:lnTo>
                  <a:lnTo>
                    <a:pt x="16743" y="16742"/>
                  </a:lnTo>
                  <a:lnTo>
                    <a:pt x="16743" y="14637"/>
                  </a:lnTo>
                  <a:lnTo>
                    <a:pt x="14662" y="14637"/>
                  </a:lnTo>
                  <a:lnTo>
                    <a:pt x="14662" y="12557"/>
                  </a:lnTo>
                  <a:lnTo>
                    <a:pt x="12557" y="12557"/>
                  </a:lnTo>
                  <a:lnTo>
                    <a:pt x="12557" y="10451"/>
                  </a:lnTo>
                  <a:lnTo>
                    <a:pt x="10477" y="10451"/>
                  </a:lnTo>
                  <a:lnTo>
                    <a:pt x="10477" y="8371"/>
                  </a:lnTo>
                  <a:lnTo>
                    <a:pt x="8372" y="8371"/>
                  </a:lnTo>
                  <a:lnTo>
                    <a:pt x="8372" y="6266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1"/>
            <p:cNvSpPr/>
            <p:nvPr/>
          </p:nvSpPr>
          <p:spPr>
            <a:xfrm>
              <a:off x="1676975" y="2456175"/>
              <a:ext cx="83853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1"/>
            <p:cNvSpPr/>
            <p:nvPr/>
          </p:nvSpPr>
          <p:spPr>
            <a:xfrm>
              <a:off x="1760800" y="250880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1"/>
            <p:cNvSpPr/>
            <p:nvPr/>
          </p:nvSpPr>
          <p:spPr>
            <a:xfrm>
              <a:off x="1813425" y="2560800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1"/>
            <p:cNvSpPr/>
            <p:nvPr/>
          </p:nvSpPr>
          <p:spPr>
            <a:xfrm>
              <a:off x="1865425" y="26134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1"/>
            <p:cNvSpPr/>
            <p:nvPr/>
          </p:nvSpPr>
          <p:spPr>
            <a:xfrm>
              <a:off x="1918050" y="2665450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1"/>
            <p:cNvSpPr/>
            <p:nvPr/>
          </p:nvSpPr>
          <p:spPr>
            <a:xfrm>
              <a:off x="1970075" y="271807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"/>
            <p:cNvSpPr/>
            <p:nvPr/>
          </p:nvSpPr>
          <p:spPr>
            <a:xfrm>
              <a:off x="2022700" y="2770075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2074700" y="282272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1"/>
            <p:cNvSpPr/>
            <p:nvPr/>
          </p:nvSpPr>
          <p:spPr>
            <a:xfrm>
              <a:off x="2127325" y="2874725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1"/>
            <p:cNvSpPr/>
            <p:nvPr/>
          </p:nvSpPr>
          <p:spPr>
            <a:xfrm>
              <a:off x="2179350" y="29273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2231975" y="297935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2022700" y="3031975"/>
              <a:ext cx="261300" cy="52050"/>
            </a:xfrm>
            <a:custGeom>
              <a:rect b="b" l="l" r="r" t="t"/>
              <a:pathLst>
                <a:path extrusionOk="0" h="2082" w="10452">
                  <a:moveTo>
                    <a:pt x="0" y="1"/>
                  </a:moveTo>
                  <a:lnTo>
                    <a:pt x="0" y="2081"/>
                  </a:lnTo>
                  <a:lnTo>
                    <a:pt x="10452" y="208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2022700" y="308400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0"/>
                  </a:moveTo>
                  <a:lnTo>
                    <a:pt x="0" y="2105"/>
                  </a:lnTo>
                  <a:lnTo>
                    <a:pt x="2081" y="2105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1865425" y="3084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1918050" y="3136625"/>
              <a:ext cx="52050" cy="104650"/>
            </a:xfrm>
            <a:custGeom>
              <a:rect b="b" l="l" r="r" t="t"/>
              <a:pathLst>
                <a:path extrusionOk="0" h="4186" w="2082">
                  <a:moveTo>
                    <a:pt x="1" y="0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1970075" y="3241250"/>
              <a:ext cx="52650" cy="104675"/>
            </a:xfrm>
            <a:custGeom>
              <a:rect b="b" l="l" r="r" t="t"/>
              <a:pathLst>
                <a:path extrusionOk="0" h="4187" w="2106">
                  <a:moveTo>
                    <a:pt x="0" y="1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2022700" y="3345900"/>
              <a:ext cx="104650" cy="52025"/>
            </a:xfrm>
            <a:custGeom>
              <a:rect b="b" l="l" r="r" t="t"/>
              <a:pathLst>
                <a:path extrusionOk="0" h="2081" w="4186">
                  <a:moveTo>
                    <a:pt x="0" y="0"/>
                  </a:moveTo>
                  <a:lnTo>
                    <a:pt x="0" y="2081"/>
                  </a:lnTo>
                  <a:lnTo>
                    <a:pt x="4186" y="2081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2074700" y="313662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2127325" y="3241250"/>
              <a:ext cx="52050" cy="104675"/>
            </a:xfrm>
            <a:custGeom>
              <a:rect b="b" l="l" r="r" t="t"/>
              <a:pathLst>
                <a:path extrusionOk="0" h="4187" w="2082">
                  <a:moveTo>
                    <a:pt x="1" y="1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1813425" y="3136625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0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1760800" y="31886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1708775" y="3241250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1"/>
            <p:cNvSpPr/>
            <p:nvPr/>
          </p:nvSpPr>
          <p:spPr>
            <a:xfrm flipH="1">
              <a:off x="2439748" y="3157836"/>
              <a:ext cx="314467" cy="188073"/>
            </a:xfrm>
            <a:custGeom>
              <a:rect b="b" l="l" r="r" t="t"/>
              <a:pathLst>
                <a:path extrusionOk="0" h="6267" w="10477">
                  <a:moveTo>
                    <a:pt x="2105" y="1"/>
                  </a:moveTo>
                  <a:lnTo>
                    <a:pt x="2105" y="2081"/>
                  </a:lnTo>
                  <a:lnTo>
                    <a:pt x="0" y="2081"/>
                  </a:lnTo>
                  <a:lnTo>
                    <a:pt x="0" y="4186"/>
                  </a:lnTo>
                  <a:lnTo>
                    <a:pt x="2105" y="4186"/>
                  </a:lnTo>
                  <a:lnTo>
                    <a:pt x="2105" y="6267"/>
                  </a:lnTo>
                  <a:lnTo>
                    <a:pt x="8371" y="6267"/>
                  </a:lnTo>
                  <a:lnTo>
                    <a:pt x="8371" y="4186"/>
                  </a:lnTo>
                  <a:lnTo>
                    <a:pt x="10476" y="4186"/>
                  </a:lnTo>
                  <a:lnTo>
                    <a:pt x="10476" y="2081"/>
                  </a:lnTo>
                  <a:lnTo>
                    <a:pt x="8371" y="2081"/>
                  </a:lnTo>
                  <a:lnTo>
                    <a:pt x="8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1"/>
            <p:cNvSpPr/>
            <p:nvPr/>
          </p:nvSpPr>
          <p:spPr>
            <a:xfrm flipH="1">
              <a:off x="2314126" y="2404181"/>
              <a:ext cx="691335" cy="690470"/>
            </a:xfrm>
            <a:custGeom>
              <a:rect b="b" l="l" r="r" t="t"/>
              <a:pathLst>
                <a:path extrusionOk="0" h="23008" w="23033">
                  <a:moveTo>
                    <a:pt x="6291" y="0"/>
                  </a:moveTo>
                  <a:lnTo>
                    <a:pt x="6291" y="2080"/>
                  </a:lnTo>
                  <a:lnTo>
                    <a:pt x="2105" y="2080"/>
                  </a:lnTo>
                  <a:lnTo>
                    <a:pt x="2105" y="4186"/>
                  </a:lnTo>
                  <a:lnTo>
                    <a:pt x="0" y="4186"/>
                  </a:lnTo>
                  <a:lnTo>
                    <a:pt x="0" y="6266"/>
                  </a:lnTo>
                  <a:lnTo>
                    <a:pt x="0" y="8371"/>
                  </a:lnTo>
                  <a:lnTo>
                    <a:pt x="0" y="10451"/>
                  </a:lnTo>
                  <a:lnTo>
                    <a:pt x="0" y="12557"/>
                  </a:lnTo>
                  <a:lnTo>
                    <a:pt x="6291" y="12557"/>
                  </a:lnTo>
                  <a:lnTo>
                    <a:pt x="6291" y="10451"/>
                  </a:lnTo>
                  <a:lnTo>
                    <a:pt x="6291" y="8371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8371" y="4186"/>
                  </a:lnTo>
                  <a:lnTo>
                    <a:pt x="8371" y="2080"/>
                  </a:lnTo>
                  <a:lnTo>
                    <a:pt x="14662" y="2080"/>
                  </a:lnTo>
                  <a:lnTo>
                    <a:pt x="14662" y="4186"/>
                  </a:lnTo>
                  <a:lnTo>
                    <a:pt x="16742" y="4186"/>
                  </a:lnTo>
                  <a:lnTo>
                    <a:pt x="16742" y="6266"/>
                  </a:lnTo>
                  <a:lnTo>
                    <a:pt x="16742" y="8371"/>
                  </a:lnTo>
                  <a:lnTo>
                    <a:pt x="16742" y="10451"/>
                  </a:lnTo>
                  <a:lnTo>
                    <a:pt x="16742" y="12557"/>
                  </a:lnTo>
                  <a:lnTo>
                    <a:pt x="14662" y="12557"/>
                  </a:lnTo>
                  <a:lnTo>
                    <a:pt x="14662" y="14637"/>
                  </a:lnTo>
                  <a:lnTo>
                    <a:pt x="12557" y="14637"/>
                  </a:lnTo>
                  <a:lnTo>
                    <a:pt x="12557" y="16742"/>
                  </a:lnTo>
                  <a:lnTo>
                    <a:pt x="10476" y="16742"/>
                  </a:lnTo>
                  <a:lnTo>
                    <a:pt x="10476" y="18822"/>
                  </a:lnTo>
                  <a:lnTo>
                    <a:pt x="10476" y="20928"/>
                  </a:lnTo>
                  <a:lnTo>
                    <a:pt x="10476" y="23008"/>
                  </a:lnTo>
                  <a:lnTo>
                    <a:pt x="16742" y="23008"/>
                  </a:lnTo>
                  <a:lnTo>
                    <a:pt x="16742" y="20928"/>
                  </a:lnTo>
                  <a:lnTo>
                    <a:pt x="16742" y="18822"/>
                  </a:lnTo>
                  <a:lnTo>
                    <a:pt x="16742" y="16742"/>
                  </a:lnTo>
                  <a:lnTo>
                    <a:pt x="18847" y="16742"/>
                  </a:lnTo>
                  <a:lnTo>
                    <a:pt x="18847" y="14637"/>
                  </a:lnTo>
                  <a:lnTo>
                    <a:pt x="20928" y="14637"/>
                  </a:lnTo>
                  <a:lnTo>
                    <a:pt x="20928" y="12557"/>
                  </a:lnTo>
                  <a:lnTo>
                    <a:pt x="23033" y="12557"/>
                  </a:lnTo>
                  <a:lnTo>
                    <a:pt x="23033" y="10451"/>
                  </a:lnTo>
                  <a:lnTo>
                    <a:pt x="23033" y="8371"/>
                  </a:lnTo>
                  <a:lnTo>
                    <a:pt x="23033" y="6266"/>
                  </a:lnTo>
                  <a:lnTo>
                    <a:pt x="23033" y="4186"/>
                  </a:lnTo>
                  <a:lnTo>
                    <a:pt x="20928" y="4186"/>
                  </a:lnTo>
                  <a:lnTo>
                    <a:pt x="20928" y="2080"/>
                  </a:lnTo>
                  <a:lnTo>
                    <a:pt x="16742" y="2080"/>
                  </a:lnTo>
                  <a:lnTo>
                    <a:pt x="16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1656150" y="2404175"/>
              <a:ext cx="52050" cy="889123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oogle Shape;3076;p13"/>
          <p:cNvGrpSpPr/>
          <p:nvPr/>
        </p:nvGrpSpPr>
        <p:grpSpPr>
          <a:xfrm>
            <a:off x="478215" y="471170"/>
            <a:ext cx="4125900" cy="1215697"/>
            <a:chOff x="478215" y="471170"/>
            <a:chExt cx="4125900" cy="1215697"/>
          </a:xfrm>
        </p:grpSpPr>
        <p:grpSp>
          <p:nvGrpSpPr>
            <p:cNvPr id="3077" name="Google Shape;3077;p13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3078" name="Google Shape;3078;p13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13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13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13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13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13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13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13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13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13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13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13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13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13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13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13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13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13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13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13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13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13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13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13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13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13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13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13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13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13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13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13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13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13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13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13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13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13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13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13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13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13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13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13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13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13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13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13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13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13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13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13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13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13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13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13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13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13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13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13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13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13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13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13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13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13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13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13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6" name="Google Shape;3146;p13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3147" name="Google Shape;3147;p13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13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13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13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13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13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13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13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13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13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13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13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13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13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13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13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13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64" name="Google Shape;3164;p13"/>
          <p:cNvSpPr txBox="1"/>
          <p:nvPr>
            <p:ph hasCustomPrompt="1" type="title"/>
          </p:nvPr>
        </p:nvSpPr>
        <p:spPr>
          <a:xfrm>
            <a:off x="939463" y="2349535"/>
            <a:ext cx="702900" cy="3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65" name="Google Shape;3165;p13"/>
          <p:cNvSpPr txBox="1"/>
          <p:nvPr>
            <p:ph idx="1" type="subTitle"/>
          </p:nvPr>
        </p:nvSpPr>
        <p:spPr>
          <a:xfrm>
            <a:off x="1697830" y="2455002"/>
            <a:ext cx="2112300" cy="64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6" name="Google Shape;3166;p13"/>
          <p:cNvSpPr txBox="1"/>
          <p:nvPr>
            <p:ph hasCustomPrompt="1" idx="2" type="title"/>
          </p:nvPr>
        </p:nvSpPr>
        <p:spPr>
          <a:xfrm>
            <a:off x="5573932" y="2349535"/>
            <a:ext cx="702900" cy="3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67" name="Google Shape;3167;p13"/>
          <p:cNvSpPr txBox="1"/>
          <p:nvPr>
            <p:ph idx="3" type="subTitle"/>
          </p:nvPr>
        </p:nvSpPr>
        <p:spPr>
          <a:xfrm>
            <a:off x="6324601" y="2455002"/>
            <a:ext cx="2112300" cy="64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8" name="Google Shape;3168;p13"/>
          <p:cNvSpPr txBox="1"/>
          <p:nvPr>
            <p:ph hasCustomPrompt="1" idx="4" type="title"/>
          </p:nvPr>
        </p:nvSpPr>
        <p:spPr>
          <a:xfrm>
            <a:off x="939463" y="3769954"/>
            <a:ext cx="702900" cy="3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69" name="Google Shape;3169;p13"/>
          <p:cNvSpPr txBox="1"/>
          <p:nvPr>
            <p:ph idx="5" type="subTitle"/>
          </p:nvPr>
        </p:nvSpPr>
        <p:spPr>
          <a:xfrm>
            <a:off x="1697830" y="3874597"/>
            <a:ext cx="2112300" cy="64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0" name="Google Shape;3170;p13"/>
          <p:cNvSpPr txBox="1"/>
          <p:nvPr>
            <p:ph hasCustomPrompt="1" idx="6" type="title"/>
          </p:nvPr>
        </p:nvSpPr>
        <p:spPr>
          <a:xfrm>
            <a:off x="5573932" y="3769967"/>
            <a:ext cx="702900" cy="3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71" name="Google Shape;3171;p13"/>
          <p:cNvSpPr txBox="1"/>
          <p:nvPr>
            <p:ph idx="7" type="subTitle"/>
          </p:nvPr>
        </p:nvSpPr>
        <p:spPr>
          <a:xfrm>
            <a:off x="6324601" y="3874597"/>
            <a:ext cx="2112300" cy="64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2" name="Google Shape;3172;p13"/>
          <p:cNvSpPr txBox="1"/>
          <p:nvPr>
            <p:ph idx="8" type="subTitle"/>
          </p:nvPr>
        </p:nvSpPr>
        <p:spPr>
          <a:xfrm>
            <a:off x="1693400" y="2048925"/>
            <a:ext cx="2112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3" name="Google Shape;3173;p13"/>
          <p:cNvSpPr txBox="1"/>
          <p:nvPr>
            <p:ph idx="9" type="subTitle"/>
          </p:nvPr>
        </p:nvSpPr>
        <p:spPr>
          <a:xfrm>
            <a:off x="6324601" y="2048925"/>
            <a:ext cx="2112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4" name="Google Shape;3174;p13"/>
          <p:cNvSpPr txBox="1"/>
          <p:nvPr>
            <p:ph idx="13" type="subTitle"/>
          </p:nvPr>
        </p:nvSpPr>
        <p:spPr>
          <a:xfrm>
            <a:off x="1693400" y="3463895"/>
            <a:ext cx="2112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5" name="Google Shape;3175;p13"/>
          <p:cNvSpPr txBox="1"/>
          <p:nvPr>
            <p:ph idx="14" type="subTitle"/>
          </p:nvPr>
        </p:nvSpPr>
        <p:spPr>
          <a:xfrm>
            <a:off x="6324601" y="3463895"/>
            <a:ext cx="2112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rgbClr val="202124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6" name="Google Shape;3176;p13"/>
          <p:cNvSpPr txBox="1"/>
          <p:nvPr>
            <p:ph idx="15"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8" name="Google Shape;3178;p14"/>
          <p:cNvGrpSpPr/>
          <p:nvPr/>
        </p:nvGrpSpPr>
        <p:grpSpPr>
          <a:xfrm flipH="1">
            <a:off x="4537348" y="233633"/>
            <a:ext cx="4125900" cy="2184300"/>
            <a:chOff x="715100" y="-2035675"/>
            <a:chExt cx="4125900" cy="2184300"/>
          </a:xfrm>
        </p:grpSpPr>
        <p:sp>
          <p:nvSpPr>
            <p:cNvPr id="3179" name="Google Shape;3179;p14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4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4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4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4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4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4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4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4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4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4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4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4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4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4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4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4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4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4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4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4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4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4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4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4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4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4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4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4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4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4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4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4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4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4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4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4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4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4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4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4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4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4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4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4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4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4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4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4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4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4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4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4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4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4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4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4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4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4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4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4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4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4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4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4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4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4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4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4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4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4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4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4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4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4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4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4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4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4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4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4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4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4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4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4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4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4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4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4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4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4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4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4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4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4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4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4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4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4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4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4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4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4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4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4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4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4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4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4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4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4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4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4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4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4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4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4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4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4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4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2" name="Google Shape;3332;p14"/>
          <p:cNvGrpSpPr/>
          <p:nvPr/>
        </p:nvGrpSpPr>
        <p:grpSpPr>
          <a:xfrm>
            <a:off x="242706" y="4172709"/>
            <a:ext cx="3883200" cy="728100"/>
            <a:chOff x="242706" y="4172709"/>
            <a:chExt cx="3883200" cy="728100"/>
          </a:xfrm>
        </p:grpSpPr>
        <p:sp>
          <p:nvSpPr>
            <p:cNvPr id="3333" name="Google Shape;3333;p14"/>
            <p:cNvSpPr/>
            <p:nvPr/>
          </p:nvSpPr>
          <p:spPr>
            <a:xfrm>
              <a:off x="2427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4"/>
            <p:cNvSpPr/>
            <p:nvPr/>
          </p:nvSpPr>
          <p:spPr>
            <a:xfrm>
              <a:off x="4854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4"/>
            <p:cNvSpPr/>
            <p:nvPr/>
          </p:nvSpPr>
          <p:spPr>
            <a:xfrm>
              <a:off x="7281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4"/>
            <p:cNvSpPr/>
            <p:nvPr/>
          </p:nvSpPr>
          <p:spPr>
            <a:xfrm>
              <a:off x="9708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4"/>
            <p:cNvSpPr/>
            <p:nvPr/>
          </p:nvSpPr>
          <p:spPr>
            <a:xfrm>
              <a:off x="12135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4"/>
            <p:cNvSpPr/>
            <p:nvPr/>
          </p:nvSpPr>
          <p:spPr>
            <a:xfrm>
              <a:off x="14562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4"/>
            <p:cNvSpPr/>
            <p:nvPr/>
          </p:nvSpPr>
          <p:spPr>
            <a:xfrm>
              <a:off x="16989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4"/>
            <p:cNvSpPr/>
            <p:nvPr/>
          </p:nvSpPr>
          <p:spPr>
            <a:xfrm>
              <a:off x="19416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4"/>
            <p:cNvSpPr/>
            <p:nvPr/>
          </p:nvSpPr>
          <p:spPr>
            <a:xfrm>
              <a:off x="21843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4"/>
            <p:cNvSpPr/>
            <p:nvPr/>
          </p:nvSpPr>
          <p:spPr>
            <a:xfrm>
              <a:off x="24270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4"/>
            <p:cNvSpPr/>
            <p:nvPr/>
          </p:nvSpPr>
          <p:spPr>
            <a:xfrm>
              <a:off x="26697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4"/>
            <p:cNvSpPr/>
            <p:nvPr/>
          </p:nvSpPr>
          <p:spPr>
            <a:xfrm>
              <a:off x="29124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4"/>
            <p:cNvSpPr/>
            <p:nvPr/>
          </p:nvSpPr>
          <p:spPr>
            <a:xfrm>
              <a:off x="31551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4"/>
            <p:cNvSpPr/>
            <p:nvPr/>
          </p:nvSpPr>
          <p:spPr>
            <a:xfrm>
              <a:off x="33978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4"/>
            <p:cNvSpPr/>
            <p:nvPr/>
          </p:nvSpPr>
          <p:spPr>
            <a:xfrm>
              <a:off x="36405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4"/>
            <p:cNvSpPr/>
            <p:nvPr/>
          </p:nvSpPr>
          <p:spPr>
            <a:xfrm>
              <a:off x="38832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4"/>
            <p:cNvSpPr/>
            <p:nvPr/>
          </p:nvSpPr>
          <p:spPr>
            <a:xfrm>
              <a:off x="2427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4"/>
            <p:cNvSpPr/>
            <p:nvPr/>
          </p:nvSpPr>
          <p:spPr>
            <a:xfrm>
              <a:off x="4854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4"/>
            <p:cNvSpPr/>
            <p:nvPr/>
          </p:nvSpPr>
          <p:spPr>
            <a:xfrm>
              <a:off x="7281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4"/>
            <p:cNvSpPr/>
            <p:nvPr/>
          </p:nvSpPr>
          <p:spPr>
            <a:xfrm>
              <a:off x="9708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4"/>
            <p:cNvSpPr/>
            <p:nvPr/>
          </p:nvSpPr>
          <p:spPr>
            <a:xfrm>
              <a:off x="12135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4"/>
            <p:cNvSpPr/>
            <p:nvPr/>
          </p:nvSpPr>
          <p:spPr>
            <a:xfrm>
              <a:off x="14562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4"/>
            <p:cNvSpPr/>
            <p:nvPr/>
          </p:nvSpPr>
          <p:spPr>
            <a:xfrm>
              <a:off x="16989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4"/>
            <p:cNvSpPr/>
            <p:nvPr/>
          </p:nvSpPr>
          <p:spPr>
            <a:xfrm>
              <a:off x="19416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4"/>
            <p:cNvSpPr/>
            <p:nvPr/>
          </p:nvSpPr>
          <p:spPr>
            <a:xfrm>
              <a:off x="21843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4"/>
            <p:cNvSpPr/>
            <p:nvPr/>
          </p:nvSpPr>
          <p:spPr>
            <a:xfrm>
              <a:off x="24270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4"/>
            <p:cNvSpPr/>
            <p:nvPr/>
          </p:nvSpPr>
          <p:spPr>
            <a:xfrm>
              <a:off x="26697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4"/>
            <p:cNvSpPr/>
            <p:nvPr/>
          </p:nvSpPr>
          <p:spPr>
            <a:xfrm>
              <a:off x="29124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4"/>
            <p:cNvSpPr/>
            <p:nvPr/>
          </p:nvSpPr>
          <p:spPr>
            <a:xfrm>
              <a:off x="31551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4"/>
            <p:cNvSpPr/>
            <p:nvPr/>
          </p:nvSpPr>
          <p:spPr>
            <a:xfrm>
              <a:off x="33978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4"/>
            <p:cNvSpPr/>
            <p:nvPr/>
          </p:nvSpPr>
          <p:spPr>
            <a:xfrm>
              <a:off x="36405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4"/>
            <p:cNvSpPr/>
            <p:nvPr/>
          </p:nvSpPr>
          <p:spPr>
            <a:xfrm>
              <a:off x="38832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4"/>
            <p:cNvSpPr/>
            <p:nvPr/>
          </p:nvSpPr>
          <p:spPr>
            <a:xfrm>
              <a:off x="2427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4"/>
            <p:cNvSpPr/>
            <p:nvPr/>
          </p:nvSpPr>
          <p:spPr>
            <a:xfrm>
              <a:off x="4854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4"/>
            <p:cNvSpPr/>
            <p:nvPr/>
          </p:nvSpPr>
          <p:spPr>
            <a:xfrm>
              <a:off x="7281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4"/>
            <p:cNvSpPr/>
            <p:nvPr/>
          </p:nvSpPr>
          <p:spPr>
            <a:xfrm>
              <a:off x="9708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4"/>
            <p:cNvSpPr/>
            <p:nvPr/>
          </p:nvSpPr>
          <p:spPr>
            <a:xfrm>
              <a:off x="12135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4"/>
            <p:cNvSpPr/>
            <p:nvPr/>
          </p:nvSpPr>
          <p:spPr>
            <a:xfrm>
              <a:off x="14562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4"/>
            <p:cNvSpPr/>
            <p:nvPr/>
          </p:nvSpPr>
          <p:spPr>
            <a:xfrm>
              <a:off x="16989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4"/>
            <p:cNvSpPr/>
            <p:nvPr/>
          </p:nvSpPr>
          <p:spPr>
            <a:xfrm>
              <a:off x="19416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4"/>
            <p:cNvSpPr/>
            <p:nvPr/>
          </p:nvSpPr>
          <p:spPr>
            <a:xfrm>
              <a:off x="21843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4"/>
            <p:cNvSpPr/>
            <p:nvPr/>
          </p:nvSpPr>
          <p:spPr>
            <a:xfrm>
              <a:off x="24270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4"/>
            <p:cNvSpPr/>
            <p:nvPr/>
          </p:nvSpPr>
          <p:spPr>
            <a:xfrm>
              <a:off x="26697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4"/>
            <p:cNvSpPr/>
            <p:nvPr/>
          </p:nvSpPr>
          <p:spPr>
            <a:xfrm>
              <a:off x="29124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4"/>
            <p:cNvSpPr/>
            <p:nvPr/>
          </p:nvSpPr>
          <p:spPr>
            <a:xfrm>
              <a:off x="31551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4"/>
            <p:cNvSpPr/>
            <p:nvPr/>
          </p:nvSpPr>
          <p:spPr>
            <a:xfrm>
              <a:off x="33978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4"/>
            <p:cNvSpPr/>
            <p:nvPr/>
          </p:nvSpPr>
          <p:spPr>
            <a:xfrm>
              <a:off x="36405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4"/>
            <p:cNvSpPr/>
            <p:nvPr/>
          </p:nvSpPr>
          <p:spPr>
            <a:xfrm>
              <a:off x="38832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1" name="Google Shape;3381;p14"/>
          <p:cNvSpPr txBox="1"/>
          <p:nvPr>
            <p:ph type="title"/>
          </p:nvPr>
        </p:nvSpPr>
        <p:spPr>
          <a:xfrm>
            <a:off x="4482351" y="1584625"/>
            <a:ext cx="3941700" cy="959700"/>
          </a:xfrm>
          <a:prstGeom prst="rect">
            <a:avLst/>
          </a:prstGeom>
          <a:effectLst>
            <a:outerShdw rotWithShape="0" algn="bl" dir="2700000" dist="1143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9050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rgbClr val="2021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82" name="Google Shape;3382;p14"/>
          <p:cNvSpPr txBox="1"/>
          <p:nvPr>
            <p:ph hasCustomPrompt="1" idx="2" type="title"/>
          </p:nvPr>
        </p:nvSpPr>
        <p:spPr>
          <a:xfrm>
            <a:off x="2026539" y="1765076"/>
            <a:ext cx="1053600" cy="55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83" name="Google Shape;3383;p14"/>
          <p:cNvSpPr txBox="1"/>
          <p:nvPr>
            <p:ph idx="1" type="subTitle"/>
          </p:nvPr>
        </p:nvSpPr>
        <p:spPr>
          <a:xfrm>
            <a:off x="4659588" y="3207200"/>
            <a:ext cx="3591900" cy="728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"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15"/>
          <p:cNvGrpSpPr/>
          <p:nvPr/>
        </p:nvGrpSpPr>
        <p:grpSpPr>
          <a:xfrm>
            <a:off x="341329" y="2640859"/>
            <a:ext cx="4125900" cy="2184300"/>
            <a:chOff x="715100" y="-2035675"/>
            <a:chExt cx="4125900" cy="2184300"/>
          </a:xfrm>
        </p:grpSpPr>
        <p:sp>
          <p:nvSpPr>
            <p:cNvPr id="3386" name="Google Shape;3386;p15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5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5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5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5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5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5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5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5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5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5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5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5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5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5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5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5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5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5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5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5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5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5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5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5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9" name="Google Shape;3539;p15"/>
          <p:cNvSpPr txBox="1"/>
          <p:nvPr>
            <p:ph type="title"/>
          </p:nvPr>
        </p:nvSpPr>
        <p:spPr>
          <a:xfrm>
            <a:off x="3522375" y="2533450"/>
            <a:ext cx="4803900" cy="988500"/>
          </a:xfrm>
          <a:prstGeom prst="rect">
            <a:avLst/>
          </a:prstGeom>
          <a:effectLst>
            <a:outerShdw rotWithShape="0" algn="bl" dir="2700000" dist="1143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9050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rgbClr val="2021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40" name="Google Shape;3540;p15"/>
          <p:cNvSpPr txBox="1"/>
          <p:nvPr>
            <p:ph hasCustomPrompt="1" idx="2" type="title"/>
          </p:nvPr>
        </p:nvSpPr>
        <p:spPr>
          <a:xfrm>
            <a:off x="5391268" y="1165296"/>
            <a:ext cx="1053600" cy="55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41" name="Google Shape;3541;p15"/>
          <p:cNvSpPr txBox="1"/>
          <p:nvPr>
            <p:ph idx="1" type="subTitle"/>
          </p:nvPr>
        </p:nvSpPr>
        <p:spPr>
          <a:xfrm>
            <a:off x="4083025" y="3736950"/>
            <a:ext cx="3678900" cy="631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42" name="Google Shape;3542;p15"/>
          <p:cNvGrpSpPr/>
          <p:nvPr/>
        </p:nvGrpSpPr>
        <p:grpSpPr>
          <a:xfrm>
            <a:off x="715088" y="535000"/>
            <a:ext cx="1292113" cy="1168141"/>
            <a:chOff x="-2157612" y="1129050"/>
            <a:chExt cx="1292113" cy="1168141"/>
          </a:xfrm>
        </p:grpSpPr>
        <p:grpSp>
          <p:nvGrpSpPr>
            <p:cNvPr id="3543" name="Google Shape;3543;p15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3544" name="Google Shape;3544;p15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15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15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15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15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15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15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15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15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15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15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15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15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15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15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15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15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15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15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15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15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15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15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7" name="Google Shape;3567;p15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3568" name="Google Shape;3568;p15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15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15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15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15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15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15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15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15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15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15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15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15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15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15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15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15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15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15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15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15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15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15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15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15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15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15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15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15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15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15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15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15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15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15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15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15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15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15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15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15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15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15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15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15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15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15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15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15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15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15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15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15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15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15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15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15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15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15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15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15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15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15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15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15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15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15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15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15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15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15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15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15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15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15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15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15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15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15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15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15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15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15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15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15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15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15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15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15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15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15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15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15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15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15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15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15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15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15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15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15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15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15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15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15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15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15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15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15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15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15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15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15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15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15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15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15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15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15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15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15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15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15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15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15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15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15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15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15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15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15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15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15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15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15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15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15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15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15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15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15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15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15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15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15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15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15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15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15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15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15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15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15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15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15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15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15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15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15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15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15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15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15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15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15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15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15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15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15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15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15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15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15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15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15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15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15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15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15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15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15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15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15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15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15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15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15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15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15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15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15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15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15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15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15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15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15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15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15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15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15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15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15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15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15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15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15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15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15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15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15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15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15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15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15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15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15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15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15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15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15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15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15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15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15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15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15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15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15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15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15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15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15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15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15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15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15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15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15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15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15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15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15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15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15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15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16"/>
          <p:cNvSpPr txBox="1"/>
          <p:nvPr>
            <p:ph type="title"/>
          </p:nvPr>
        </p:nvSpPr>
        <p:spPr>
          <a:xfrm>
            <a:off x="1458150" y="2912175"/>
            <a:ext cx="62277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16" name="Google Shape;3816;p16"/>
          <p:cNvSpPr txBox="1"/>
          <p:nvPr>
            <p:ph idx="1" type="subTitle"/>
          </p:nvPr>
        </p:nvSpPr>
        <p:spPr>
          <a:xfrm>
            <a:off x="1458125" y="1751150"/>
            <a:ext cx="6227700" cy="11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3817" name="Google Shape;3817;p16"/>
          <p:cNvGrpSpPr/>
          <p:nvPr/>
        </p:nvGrpSpPr>
        <p:grpSpPr>
          <a:xfrm>
            <a:off x="228681" y="2685784"/>
            <a:ext cx="4125900" cy="2184300"/>
            <a:chOff x="715100" y="-2035675"/>
            <a:chExt cx="4125900" cy="2184300"/>
          </a:xfrm>
        </p:grpSpPr>
        <p:sp>
          <p:nvSpPr>
            <p:cNvPr id="3818" name="Google Shape;3818;p16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6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6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6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6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6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6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6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6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6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6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6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6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6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6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6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6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6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6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6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6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6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6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6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6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6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6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6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6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6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6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6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6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6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6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6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6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6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6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6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6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6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6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6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6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6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6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6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6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6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6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6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6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6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6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6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6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6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6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6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6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6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6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6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6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6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6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6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6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6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6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6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6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6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6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6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6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6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6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6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6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6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6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6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6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6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6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6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6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6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6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6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6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6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6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6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6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6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6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6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6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6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6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6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6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6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6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6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6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6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6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6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6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6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6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6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6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6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6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6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6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6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6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6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6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6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6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6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6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6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6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6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6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6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6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6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6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6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6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6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6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6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6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6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6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6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6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6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6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6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6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6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6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1" name="Google Shape;3971;p16"/>
          <p:cNvSpPr/>
          <p:nvPr/>
        </p:nvSpPr>
        <p:spPr>
          <a:xfrm flipH="1">
            <a:off x="8338986" y="535000"/>
            <a:ext cx="573073" cy="572698"/>
          </a:xfrm>
          <a:custGeom>
            <a:rect b="b" l="l" r="r" t="t"/>
            <a:pathLst>
              <a:path extrusionOk="0" h="39750" w="39776">
                <a:moveTo>
                  <a:pt x="18848" y="0"/>
                </a:moveTo>
                <a:lnTo>
                  <a:pt x="18848" y="2081"/>
                </a:lnTo>
                <a:lnTo>
                  <a:pt x="16743" y="2081"/>
                </a:lnTo>
                <a:lnTo>
                  <a:pt x="16743" y="4186"/>
                </a:lnTo>
                <a:lnTo>
                  <a:pt x="14662" y="4186"/>
                </a:lnTo>
                <a:lnTo>
                  <a:pt x="14662" y="6266"/>
                </a:lnTo>
                <a:lnTo>
                  <a:pt x="12557" y="6266"/>
                </a:lnTo>
                <a:lnTo>
                  <a:pt x="12557" y="8371"/>
                </a:lnTo>
                <a:lnTo>
                  <a:pt x="18848" y="8371"/>
                </a:lnTo>
                <a:lnTo>
                  <a:pt x="18848" y="10452"/>
                </a:lnTo>
                <a:lnTo>
                  <a:pt x="18848" y="12557"/>
                </a:lnTo>
                <a:lnTo>
                  <a:pt x="18848" y="14637"/>
                </a:lnTo>
                <a:lnTo>
                  <a:pt x="18848" y="16742"/>
                </a:lnTo>
                <a:lnTo>
                  <a:pt x="18848" y="18823"/>
                </a:lnTo>
                <a:lnTo>
                  <a:pt x="8372" y="18823"/>
                </a:lnTo>
                <a:lnTo>
                  <a:pt x="8372" y="16742"/>
                </a:lnTo>
                <a:lnTo>
                  <a:pt x="8372" y="14637"/>
                </a:lnTo>
                <a:lnTo>
                  <a:pt x="8372" y="12557"/>
                </a:lnTo>
                <a:lnTo>
                  <a:pt x="6291" y="12557"/>
                </a:lnTo>
                <a:lnTo>
                  <a:pt x="6291" y="14637"/>
                </a:lnTo>
                <a:lnTo>
                  <a:pt x="4186" y="14637"/>
                </a:lnTo>
                <a:lnTo>
                  <a:pt x="4186" y="16742"/>
                </a:lnTo>
                <a:lnTo>
                  <a:pt x="2106" y="16742"/>
                </a:lnTo>
                <a:lnTo>
                  <a:pt x="2106" y="18823"/>
                </a:lnTo>
                <a:lnTo>
                  <a:pt x="1" y="18823"/>
                </a:lnTo>
                <a:lnTo>
                  <a:pt x="1" y="20928"/>
                </a:lnTo>
                <a:lnTo>
                  <a:pt x="2106" y="20928"/>
                </a:lnTo>
                <a:lnTo>
                  <a:pt x="2106" y="23008"/>
                </a:lnTo>
                <a:lnTo>
                  <a:pt x="4186" y="23008"/>
                </a:lnTo>
                <a:lnTo>
                  <a:pt x="4186" y="25113"/>
                </a:lnTo>
                <a:lnTo>
                  <a:pt x="6291" y="25113"/>
                </a:lnTo>
                <a:lnTo>
                  <a:pt x="6291" y="27193"/>
                </a:lnTo>
                <a:lnTo>
                  <a:pt x="8372" y="27193"/>
                </a:lnTo>
                <a:lnTo>
                  <a:pt x="8372" y="25113"/>
                </a:lnTo>
                <a:lnTo>
                  <a:pt x="8372" y="23008"/>
                </a:lnTo>
                <a:lnTo>
                  <a:pt x="8372" y="20928"/>
                </a:lnTo>
                <a:lnTo>
                  <a:pt x="18848" y="20928"/>
                </a:lnTo>
                <a:lnTo>
                  <a:pt x="18848" y="23008"/>
                </a:lnTo>
                <a:lnTo>
                  <a:pt x="18848" y="25113"/>
                </a:lnTo>
                <a:lnTo>
                  <a:pt x="18848" y="27193"/>
                </a:lnTo>
                <a:lnTo>
                  <a:pt x="18848" y="29299"/>
                </a:lnTo>
                <a:lnTo>
                  <a:pt x="18848" y="31379"/>
                </a:lnTo>
                <a:lnTo>
                  <a:pt x="12557" y="31379"/>
                </a:lnTo>
                <a:lnTo>
                  <a:pt x="12557" y="33484"/>
                </a:lnTo>
                <a:lnTo>
                  <a:pt x="14662" y="33484"/>
                </a:lnTo>
                <a:lnTo>
                  <a:pt x="14662" y="35564"/>
                </a:lnTo>
                <a:lnTo>
                  <a:pt x="16743" y="35564"/>
                </a:lnTo>
                <a:lnTo>
                  <a:pt x="16743" y="37670"/>
                </a:lnTo>
                <a:lnTo>
                  <a:pt x="18848" y="37670"/>
                </a:lnTo>
                <a:lnTo>
                  <a:pt x="18848" y="39750"/>
                </a:lnTo>
                <a:lnTo>
                  <a:pt x="20928" y="39750"/>
                </a:lnTo>
                <a:lnTo>
                  <a:pt x="20928" y="37670"/>
                </a:lnTo>
                <a:lnTo>
                  <a:pt x="23033" y="37670"/>
                </a:lnTo>
                <a:lnTo>
                  <a:pt x="23033" y="35564"/>
                </a:lnTo>
                <a:lnTo>
                  <a:pt x="25114" y="35564"/>
                </a:lnTo>
                <a:lnTo>
                  <a:pt x="25114" y="33484"/>
                </a:lnTo>
                <a:lnTo>
                  <a:pt x="27219" y="33484"/>
                </a:lnTo>
                <a:lnTo>
                  <a:pt x="27219" y="31379"/>
                </a:lnTo>
                <a:lnTo>
                  <a:pt x="20928" y="31379"/>
                </a:lnTo>
                <a:lnTo>
                  <a:pt x="20928" y="29299"/>
                </a:lnTo>
                <a:lnTo>
                  <a:pt x="20928" y="27193"/>
                </a:lnTo>
                <a:lnTo>
                  <a:pt x="20928" y="25113"/>
                </a:lnTo>
                <a:lnTo>
                  <a:pt x="20928" y="23008"/>
                </a:lnTo>
                <a:lnTo>
                  <a:pt x="20928" y="20928"/>
                </a:lnTo>
                <a:lnTo>
                  <a:pt x="31404" y="20928"/>
                </a:lnTo>
                <a:lnTo>
                  <a:pt x="31404" y="23008"/>
                </a:lnTo>
                <a:lnTo>
                  <a:pt x="31404" y="25113"/>
                </a:lnTo>
                <a:lnTo>
                  <a:pt x="31404" y="27193"/>
                </a:lnTo>
                <a:lnTo>
                  <a:pt x="33485" y="27193"/>
                </a:lnTo>
                <a:lnTo>
                  <a:pt x="33485" y="25113"/>
                </a:lnTo>
                <a:lnTo>
                  <a:pt x="35590" y="25113"/>
                </a:lnTo>
                <a:lnTo>
                  <a:pt x="35590" y="23008"/>
                </a:lnTo>
                <a:lnTo>
                  <a:pt x="37670" y="23008"/>
                </a:lnTo>
                <a:lnTo>
                  <a:pt x="37670" y="20928"/>
                </a:lnTo>
                <a:lnTo>
                  <a:pt x="39775" y="20928"/>
                </a:lnTo>
                <a:lnTo>
                  <a:pt x="39775" y="18823"/>
                </a:lnTo>
                <a:lnTo>
                  <a:pt x="37670" y="18823"/>
                </a:lnTo>
                <a:lnTo>
                  <a:pt x="37670" y="16742"/>
                </a:lnTo>
                <a:lnTo>
                  <a:pt x="35590" y="16742"/>
                </a:lnTo>
                <a:lnTo>
                  <a:pt x="35590" y="14637"/>
                </a:lnTo>
                <a:lnTo>
                  <a:pt x="33485" y="14637"/>
                </a:lnTo>
                <a:lnTo>
                  <a:pt x="33485" y="12557"/>
                </a:lnTo>
                <a:lnTo>
                  <a:pt x="31404" y="12557"/>
                </a:lnTo>
                <a:lnTo>
                  <a:pt x="31404" y="14637"/>
                </a:lnTo>
                <a:lnTo>
                  <a:pt x="31404" y="16742"/>
                </a:lnTo>
                <a:lnTo>
                  <a:pt x="31404" y="18823"/>
                </a:lnTo>
                <a:lnTo>
                  <a:pt x="20928" y="18823"/>
                </a:lnTo>
                <a:lnTo>
                  <a:pt x="20928" y="16742"/>
                </a:lnTo>
                <a:lnTo>
                  <a:pt x="20928" y="14637"/>
                </a:lnTo>
                <a:lnTo>
                  <a:pt x="20928" y="12557"/>
                </a:lnTo>
                <a:lnTo>
                  <a:pt x="20928" y="10452"/>
                </a:lnTo>
                <a:lnTo>
                  <a:pt x="20928" y="8371"/>
                </a:lnTo>
                <a:lnTo>
                  <a:pt x="27219" y="8371"/>
                </a:lnTo>
                <a:lnTo>
                  <a:pt x="27219" y="6266"/>
                </a:lnTo>
                <a:lnTo>
                  <a:pt x="25114" y="6266"/>
                </a:lnTo>
                <a:lnTo>
                  <a:pt x="25114" y="4186"/>
                </a:lnTo>
                <a:lnTo>
                  <a:pt x="23033" y="4186"/>
                </a:lnTo>
                <a:lnTo>
                  <a:pt x="23033" y="2081"/>
                </a:lnTo>
                <a:lnTo>
                  <a:pt x="20928" y="2081"/>
                </a:lnTo>
                <a:lnTo>
                  <a:pt x="209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2" name="Google Shape;3972;p16"/>
          <p:cNvGrpSpPr/>
          <p:nvPr/>
        </p:nvGrpSpPr>
        <p:grpSpPr>
          <a:xfrm flipH="1">
            <a:off x="228675" y="534992"/>
            <a:ext cx="783680" cy="395688"/>
            <a:chOff x="-1940842" y="-1178775"/>
            <a:chExt cx="1405200" cy="709500"/>
          </a:xfrm>
        </p:grpSpPr>
        <p:sp>
          <p:nvSpPr>
            <p:cNvPr id="3973" name="Google Shape;3973;p16"/>
            <p:cNvSpPr/>
            <p:nvPr/>
          </p:nvSpPr>
          <p:spPr>
            <a:xfrm>
              <a:off x="-1940842" y="-1178775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6"/>
            <p:cNvSpPr/>
            <p:nvPr/>
          </p:nvSpPr>
          <p:spPr>
            <a:xfrm>
              <a:off x="-159065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6"/>
            <p:cNvSpPr/>
            <p:nvPr/>
          </p:nvSpPr>
          <p:spPr>
            <a:xfrm>
              <a:off x="-1344965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6"/>
            <p:cNvSpPr/>
            <p:nvPr/>
          </p:nvSpPr>
          <p:spPr>
            <a:xfrm>
              <a:off x="-109928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8" name="Google Shape;3978;p17"/>
          <p:cNvGrpSpPr/>
          <p:nvPr/>
        </p:nvGrpSpPr>
        <p:grpSpPr>
          <a:xfrm>
            <a:off x="478215" y="-3279"/>
            <a:ext cx="4125900" cy="1215697"/>
            <a:chOff x="478215" y="471170"/>
            <a:chExt cx="4125900" cy="1215697"/>
          </a:xfrm>
        </p:grpSpPr>
        <p:grpSp>
          <p:nvGrpSpPr>
            <p:cNvPr id="3979" name="Google Shape;3979;p17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3980" name="Google Shape;3980;p17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17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17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17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17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17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17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17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17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17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17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17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17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17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17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17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17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17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17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17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17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17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17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17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17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17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17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17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17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17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17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17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17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17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17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17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17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17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17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17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17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17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17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17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17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17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17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17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17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17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17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17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17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17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17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17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17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17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17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17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17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17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17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17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17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17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17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17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8" name="Google Shape;4048;p17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4049" name="Google Shape;4049;p17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17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17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17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17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17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17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17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17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17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17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17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17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17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17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17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17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66" name="Google Shape;4066;p17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67" name="Google Shape;4067;p17"/>
          <p:cNvSpPr/>
          <p:nvPr/>
        </p:nvSpPr>
        <p:spPr>
          <a:xfrm>
            <a:off x="8142363" y="4504075"/>
            <a:ext cx="573073" cy="572698"/>
          </a:xfrm>
          <a:custGeom>
            <a:rect b="b" l="l" r="r" t="t"/>
            <a:pathLst>
              <a:path extrusionOk="0" h="39750" w="39776">
                <a:moveTo>
                  <a:pt x="18848" y="0"/>
                </a:moveTo>
                <a:lnTo>
                  <a:pt x="18848" y="2081"/>
                </a:lnTo>
                <a:lnTo>
                  <a:pt x="16743" y="2081"/>
                </a:lnTo>
                <a:lnTo>
                  <a:pt x="16743" y="4186"/>
                </a:lnTo>
                <a:lnTo>
                  <a:pt x="14662" y="4186"/>
                </a:lnTo>
                <a:lnTo>
                  <a:pt x="14662" y="6266"/>
                </a:lnTo>
                <a:lnTo>
                  <a:pt x="12557" y="6266"/>
                </a:lnTo>
                <a:lnTo>
                  <a:pt x="12557" y="8371"/>
                </a:lnTo>
                <a:lnTo>
                  <a:pt x="18848" y="8371"/>
                </a:lnTo>
                <a:lnTo>
                  <a:pt x="18848" y="10452"/>
                </a:lnTo>
                <a:lnTo>
                  <a:pt x="18848" y="12557"/>
                </a:lnTo>
                <a:lnTo>
                  <a:pt x="18848" y="14637"/>
                </a:lnTo>
                <a:lnTo>
                  <a:pt x="18848" y="16742"/>
                </a:lnTo>
                <a:lnTo>
                  <a:pt x="18848" y="18823"/>
                </a:lnTo>
                <a:lnTo>
                  <a:pt x="8372" y="18823"/>
                </a:lnTo>
                <a:lnTo>
                  <a:pt x="8372" y="16742"/>
                </a:lnTo>
                <a:lnTo>
                  <a:pt x="8372" y="14637"/>
                </a:lnTo>
                <a:lnTo>
                  <a:pt x="8372" y="12557"/>
                </a:lnTo>
                <a:lnTo>
                  <a:pt x="6291" y="12557"/>
                </a:lnTo>
                <a:lnTo>
                  <a:pt x="6291" y="14637"/>
                </a:lnTo>
                <a:lnTo>
                  <a:pt x="4186" y="14637"/>
                </a:lnTo>
                <a:lnTo>
                  <a:pt x="4186" y="16742"/>
                </a:lnTo>
                <a:lnTo>
                  <a:pt x="2106" y="16742"/>
                </a:lnTo>
                <a:lnTo>
                  <a:pt x="2106" y="18823"/>
                </a:lnTo>
                <a:lnTo>
                  <a:pt x="1" y="18823"/>
                </a:lnTo>
                <a:lnTo>
                  <a:pt x="1" y="20928"/>
                </a:lnTo>
                <a:lnTo>
                  <a:pt x="2106" y="20928"/>
                </a:lnTo>
                <a:lnTo>
                  <a:pt x="2106" y="23008"/>
                </a:lnTo>
                <a:lnTo>
                  <a:pt x="4186" y="23008"/>
                </a:lnTo>
                <a:lnTo>
                  <a:pt x="4186" y="25113"/>
                </a:lnTo>
                <a:lnTo>
                  <a:pt x="6291" y="25113"/>
                </a:lnTo>
                <a:lnTo>
                  <a:pt x="6291" y="27193"/>
                </a:lnTo>
                <a:lnTo>
                  <a:pt x="8372" y="27193"/>
                </a:lnTo>
                <a:lnTo>
                  <a:pt x="8372" y="25113"/>
                </a:lnTo>
                <a:lnTo>
                  <a:pt x="8372" y="23008"/>
                </a:lnTo>
                <a:lnTo>
                  <a:pt x="8372" y="20928"/>
                </a:lnTo>
                <a:lnTo>
                  <a:pt x="18848" y="20928"/>
                </a:lnTo>
                <a:lnTo>
                  <a:pt x="18848" y="23008"/>
                </a:lnTo>
                <a:lnTo>
                  <a:pt x="18848" y="25113"/>
                </a:lnTo>
                <a:lnTo>
                  <a:pt x="18848" y="27193"/>
                </a:lnTo>
                <a:lnTo>
                  <a:pt x="18848" y="29299"/>
                </a:lnTo>
                <a:lnTo>
                  <a:pt x="18848" y="31379"/>
                </a:lnTo>
                <a:lnTo>
                  <a:pt x="12557" y="31379"/>
                </a:lnTo>
                <a:lnTo>
                  <a:pt x="12557" y="33484"/>
                </a:lnTo>
                <a:lnTo>
                  <a:pt x="14662" y="33484"/>
                </a:lnTo>
                <a:lnTo>
                  <a:pt x="14662" y="35564"/>
                </a:lnTo>
                <a:lnTo>
                  <a:pt x="16743" y="35564"/>
                </a:lnTo>
                <a:lnTo>
                  <a:pt x="16743" y="37670"/>
                </a:lnTo>
                <a:lnTo>
                  <a:pt x="18848" y="37670"/>
                </a:lnTo>
                <a:lnTo>
                  <a:pt x="18848" y="39750"/>
                </a:lnTo>
                <a:lnTo>
                  <a:pt x="20928" y="39750"/>
                </a:lnTo>
                <a:lnTo>
                  <a:pt x="20928" y="37670"/>
                </a:lnTo>
                <a:lnTo>
                  <a:pt x="23033" y="37670"/>
                </a:lnTo>
                <a:lnTo>
                  <a:pt x="23033" y="35564"/>
                </a:lnTo>
                <a:lnTo>
                  <a:pt x="25114" y="35564"/>
                </a:lnTo>
                <a:lnTo>
                  <a:pt x="25114" y="33484"/>
                </a:lnTo>
                <a:lnTo>
                  <a:pt x="27219" y="33484"/>
                </a:lnTo>
                <a:lnTo>
                  <a:pt x="27219" y="31379"/>
                </a:lnTo>
                <a:lnTo>
                  <a:pt x="20928" y="31379"/>
                </a:lnTo>
                <a:lnTo>
                  <a:pt x="20928" y="29299"/>
                </a:lnTo>
                <a:lnTo>
                  <a:pt x="20928" y="27193"/>
                </a:lnTo>
                <a:lnTo>
                  <a:pt x="20928" y="25113"/>
                </a:lnTo>
                <a:lnTo>
                  <a:pt x="20928" y="23008"/>
                </a:lnTo>
                <a:lnTo>
                  <a:pt x="20928" y="20928"/>
                </a:lnTo>
                <a:lnTo>
                  <a:pt x="31404" y="20928"/>
                </a:lnTo>
                <a:lnTo>
                  <a:pt x="31404" y="23008"/>
                </a:lnTo>
                <a:lnTo>
                  <a:pt x="31404" y="25113"/>
                </a:lnTo>
                <a:lnTo>
                  <a:pt x="31404" y="27193"/>
                </a:lnTo>
                <a:lnTo>
                  <a:pt x="33485" y="27193"/>
                </a:lnTo>
                <a:lnTo>
                  <a:pt x="33485" y="25113"/>
                </a:lnTo>
                <a:lnTo>
                  <a:pt x="35590" y="25113"/>
                </a:lnTo>
                <a:lnTo>
                  <a:pt x="35590" y="23008"/>
                </a:lnTo>
                <a:lnTo>
                  <a:pt x="37670" y="23008"/>
                </a:lnTo>
                <a:lnTo>
                  <a:pt x="37670" y="20928"/>
                </a:lnTo>
                <a:lnTo>
                  <a:pt x="39775" y="20928"/>
                </a:lnTo>
                <a:lnTo>
                  <a:pt x="39775" y="18823"/>
                </a:lnTo>
                <a:lnTo>
                  <a:pt x="37670" y="18823"/>
                </a:lnTo>
                <a:lnTo>
                  <a:pt x="37670" y="16742"/>
                </a:lnTo>
                <a:lnTo>
                  <a:pt x="35590" y="16742"/>
                </a:lnTo>
                <a:lnTo>
                  <a:pt x="35590" y="14637"/>
                </a:lnTo>
                <a:lnTo>
                  <a:pt x="33485" y="14637"/>
                </a:lnTo>
                <a:lnTo>
                  <a:pt x="33485" y="12557"/>
                </a:lnTo>
                <a:lnTo>
                  <a:pt x="31404" y="12557"/>
                </a:lnTo>
                <a:lnTo>
                  <a:pt x="31404" y="14637"/>
                </a:lnTo>
                <a:lnTo>
                  <a:pt x="31404" y="16742"/>
                </a:lnTo>
                <a:lnTo>
                  <a:pt x="31404" y="18823"/>
                </a:lnTo>
                <a:lnTo>
                  <a:pt x="20928" y="18823"/>
                </a:lnTo>
                <a:lnTo>
                  <a:pt x="20928" y="16742"/>
                </a:lnTo>
                <a:lnTo>
                  <a:pt x="20928" y="14637"/>
                </a:lnTo>
                <a:lnTo>
                  <a:pt x="20928" y="12557"/>
                </a:lnTo>
                <a:lnTo>
                  <a:pt x="20928" y="10452"/>
                </a:lnTo>
                <a:lnTo>
                  <a:pt x="20928" y="8371"/>
                </a:lnTo>
                <a:lnTo>
                  <a:pt x="27219" y="8371"/>
                </a:lnTo>
                <a:lnTo>
                  <a:pt x="27219" y="6266"/>
                </a:lnTo>
                <a:lnTo>
                  <a:pt x="25114" y="6266"/>
                </a:lnTo>
                <a:lnTo>
                  <a:pt x="25114" y="4186"/>
                </a:lnTo>
                <a:lnTo>
                  <a:pt x="23033" y="4186"/>
                </a:lnTo>
                <a:lnTo>
                  <a:pt x="23033" y="2081"/>
                </a:lnTo>
                <a:lnTo>
                  <a:pt x="20928" y="2081"/>
                </a:lnTo>
                <a:lnTo>
                  <a:pt x="209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8" name="Google Shape;4068;p17"/>
          <p:cNvGrpSpPr/>
          <p:nvPr/>
        </p:nvGrpSpPr>
        <p:grpSpPr>
          <a:xfrm>
            <a:off x="715105" y="4208737"/>
            <a:ext cx="931484" cy="842113"/>
            <a:chOff x="-2157612" y="1129050"/>
            <a:chExt cx="1292113" cy="1168141"/>
          </a:xfrm>
        </p:grpSpPr>
        <p:grpSp>
          <p:nvGrpSpPr>
            <p:cNvPr id="4069" name="Google Shape;4069;p17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4070" name="Google Shape;4070;p17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17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17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17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17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17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17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17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17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17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17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17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17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17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17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17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17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17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17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17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17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17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17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93" name="Google Shape;4093;p17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4094" name="Google Shape;4094;p17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17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17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17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17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17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17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17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17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17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17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17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17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17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17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17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17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17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17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17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17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17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17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17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17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17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17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17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17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17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17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17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17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17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17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17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17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17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17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17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17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17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17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17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17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17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17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17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17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17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17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17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17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17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17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17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17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17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17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17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17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17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17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17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17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17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17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17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17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17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17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17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17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17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17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17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17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17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17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17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17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17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17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17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17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17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17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17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17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17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17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17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17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17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17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17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17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17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17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17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17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17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17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17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17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17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17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17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17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17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17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17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17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17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17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17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17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17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17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17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17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17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17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17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17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17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17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17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17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17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17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17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17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17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17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17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17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17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17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17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17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17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17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17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17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17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17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17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17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17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17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17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17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17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17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17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17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17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17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17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17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17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17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17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17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17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17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17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17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17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17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17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17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17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17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17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17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17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17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17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17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17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17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17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17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17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17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17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17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17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17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17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17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17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17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17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17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17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17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17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17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17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17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17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17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17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17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17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17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17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17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17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17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17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17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17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17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17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17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17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17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17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17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17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17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17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17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17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17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17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17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17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17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17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17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17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17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17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17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17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17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17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17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17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17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17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1" name="Google Shape;4341;p18"/>
          <p:cNvGrpSpPr/>
          <p:nvPr/>
        </p:nvGrpSpPr>
        <p:grpSpPr>
          <a:xfrm>
            <a:off x="4505451" y="8"/>
            <a:ext cx="4125900" cy="1456200"/>
            <a:chOff x="4505451" y="8"/>
            <a:chExt cx="4125900" cy="1456200"/>
          </a:xfrm>
        </p:grpSpPr>
        <p:sp>
          <p:nvSpPr>
            <p:cNvPr id="4342" name="Google Shape;4342;p18"/>
            <p:cNvSpPr/>
            <p:nvPr/>
          </p:nvSpPr>
          <p:spPr>
            <a:xfrm flipH="1">
              <a:off x="83886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8"/>
            <p:cNvSpPr/>
            <p:nvPr/>
          </p:nvSpPr>
          <p:spPr>
            <a:xfrm flipH="1">
              <a:off x="81459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8"/>
            <p:cNvSpPr/>
            <p:nvPr/>
          </p:nvSpPr>
          <p:spPr>
            <a:xfrm flipH="1">
              <a:off x="79032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8"/>
            <p:cNvSpPr/>
            <p:nvPr/>
          </p:nvSpPr>
          <p:spPr>
            <a:xfrm flipH="1">
              <a:off x="76605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8"/>
            <p:cNvSpPr/>
            <p:nvPr/>
          </p:nvSpPr>
          <p:spPr>
            <a:xfrm flipH="1">
              <a:off x="74178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8"/>
            <p:cNvSpPr/>
            <p:nvPr/>
          </p:nvSpPr>
          <p:spPr>
            <a:xfrm flipH="1">
              <a:off x="71751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8"/>
            <p:cNvSpPr/>
            <p:nvPr/>
          </p:nvSpPr>
          <p:spPr>
            <a:xfrm flipH="1">
              <a:off x="69324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8"/>
            <p:cNvSpPr/>
            <p:nvPr/>
          </p:nvSpPr>
          <p:spPr>
            <a:xfrm flipH="1">
              <a:off x="66897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8"/>
            <p:cNvSpPr/>
            <p:nvPr/>
          </p:nvSpPr>
          <p:spPr>
            <a:xfrm flipH="1">
              <a:off x="64470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8"/>
            <p:cNvSpPr/>
            <p:nvPr/>
          </p:nvSpPr>
          <p:spPr>
            <a:xfrm flipH="1">
              <a:off x="62043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8"/>
            <p:cNvSpPr/>
            <p:nvPr/>
          </p:nvSpPr>
          <p:spPr>
            <a:xfrm flipH="1">
              <a:off x="59616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8"/>
            <p:cNvSpPr/>
            <p:nvPr/>
          </p:nvSpPr>
          <p:spPr>
            <a:xfrm flipH="1">
              <a:off x="57189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8"/>
            <p:cNvSpPr/>
            <p:nvPr/>
          </p:nvSpPr>
          <p:spPr>
            <a:xfrm flipH="1">
              <a:off x="54762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8"/>
            <p:cNvSpPr/>
            <p:nvPr/>
          </p:nvSpPr>
          <p:spPr>
            <a:xfrm flipH="1">
              <a:off x="52335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8"/>
            <p:cNvSpPr/>
            <p:nvPr/>
          </p:nvSpPr>
          <p:spPr>
            <a:xfrm flipH="1">
              <a:off x="49908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8"/>
            <p:cNvSpPr/>
            <p:nvPr/>
          </p:nvSpPr>
          <p:spPr>
            <a:xfrm flipH="1">
              <a:off x="47481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8"/>
            <p:cNvSpPr/>
            <p:nvPr/>
          </p:nvSpPr>
          <p:spPr>
            <a:xfrm flipH="1">
              <a:off x="45054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8"/>
            <p:cNvSpPr/>
            <p:nvPr/>
          </p:nvSpPr>
          <p:spPr>
            <a:xfrm flipH="1">
              <a:off x="83886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8"/>
            <p:cNvSpPr/>
            <p:nvPr/>
          </p:nvSpPr>
          <p:spPr>
            <a:xfrm flipH="1">
              <a:off x="81459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8"/>
            <p:cNvSpPr/>
            <p:nvPr/>
          </p:nvSpPr>
          <p:spPr>
            <a:xfrm flipH="1">
              <a:off x="79032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8"/>
            <p:cNvSpPr/>
            <p:nvPr/>
          </p:nvSpPr>
          <p:spPr>
            <a:xfrm flipH="1">
              <a:off x="76605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8"/>
            <p:cNvSpPr/>
            <p:nvPr/>
          </p:nvSpPr>
          <p:spPr>
            <a:xfrm flipH="1">
              <a:off x="74178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8"/>
            <p:cNvSpPr/>
            <p:nvPr/>
          </p:nvSpPr>
          <p:spPr>
            <a:xfrm flipH="1">
              <a:off x="71751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8"/>
            <p:cNvSpPr/>
            <p:nvPr/>
          </p:nvSpPr>
          <p:spPr>
            <a:xfrm flipH="1">
              <a:off x="69324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8"/>
            <p:cNvSpPr/>
            <p:nvPr/>
          </p:nvSpPr>
          <p:spPr>
            <a:xfrm flipH="1">
              <a:off x="66897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8"/>
            <p:cNvSpPr/>
            <p:nvPr/>
          </p:nvSpPr>
          <p:spPr>
            <a:xfrm flipH="1">
              <a:off x="64470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8"/>
            <p:cNvSpPr/>
            <p:nvPr/>
          </p:nvSpPr>
          <p:spPr>
            <a:xfrm flipH="1">
              <a:off x="62043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8"/>
            <p:cNvSpPr/>
            <p:nvPr/>
          </p:nvSpPr>
          <p:spPr>
            <a:xfrm flipH="1">
              <a:off x="59616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8"/>
            <p:cNvSpPr/>
            <p:nvPr/>
          </p:nvSpPr>
          <p:spPr>
            <a:xfrm flipH="1">
              <a:off x="57189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8"/>
            <p:cNvSpPr/>
            <p:nvPr/>
          </p:nvSpPr>
          <p:spPr>
            <a:xfrm flipH="1">
              <a:off x="54762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8"/>
            <p:cNvSpPr/>
            <p:nvPr/>
          </p:nvSpPr>
          <p:spPr>
            <a:xfrm flipH="1">
              <a:off x="52335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8"/>
            <p:cNvSpPr/>
            <p:nvPr/>
          </p:nvSpPr>
          <p:spPr>
            <a:xfrm flipH="1">
              <a:off x="49908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8"/>
            <p:cNvSpPr/>
            <p:nvPr/>
          </p:nvSpPr>
          <p:spPr>
            <a:xfrm flipH="1">
              <a:off x="47481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8"/>
            <p:cNvSpPr/>
            <p:nvPr/>
          </p:nvSpPr>
          <p:spPr>
            <a:xfrm flipH="1">
              <a:off x="45054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8"/>
            <p:cNvSpPr/>
            <p:nvPr/>
          </p:nvSpPr>
          <p:spPr>
            <a:xfrm flipH="1">
              <a:off x="83886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8"/>
            <p:cNvSpPr/>
            <p:nvPr/>
          </p:nvSpPr>
          <p:spPr>
            <a:xfrm flipH="1">
              <a:off x="81459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8"/>
            <p:cNvSpPr/>
            <p:nvPr/>
          </p:nvSpPr>
          <p:spPr>
            <a:xfrm flipH="1">
              <a:off x="79032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8"/>
            <p:cNvSpPr/>
            <p:nvPr/>
          </p:nvSpPr>
          <p:spPr>
            <a:xfrm flipH="1">
              <a:off x="76605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8"/>
            <p:cNvSpPr/>
            <p:nvPr/>
          </p:nvSpPr>
          <p:spPr>
            <a:xfrm flipH="1">
              <a:off x="74178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8"/>
            <p:cNvSpPr/>
            <p:nvPr/>
          </p:nvSpPr>
          <p:spPr>
            <a:xfrm flipH="1">
              <a:off x="71751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8"/>
            <p:cNvSpPr/>
            <p:nvPr/>
          </p:nvSpPr>
          <p:spPr>
            <a:xfrm flipH="1">
              <a:off x="69324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8"/>
            <p:cNvSpPr/>
            <p:nvPr/>
          </p:nvSpPr>
          <p:spPr>
            <a:xfrm flipH="1">
              <a:off x="66897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8"/>
            <p:cNvSpPr/>
            <p:nvPr/>
          </p:nvSpPr>
          <p:spPr>
            <a:xfrm flipH="1">
              <a:off x="64470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8"/>
            <p:cNvSpPr/>
            <p:nvPr/>
          </p:nvSpPr>
          <p:spPr>
            <a:xfrm flipH="1">
              <a:off x="62043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8"/>
            <p:cNvSpPr/>
            <p:nvPr/>
          </p:nvSpPr>
          <p:spPr>
            <a:xfrm flipH="1">
              <a:off x="59616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8"/>
            <p:cNvSpPr/>
            <p:nvPr/>
          </p:nvSpPr>
          <p:spPr>
            <a:xfrm flipH="1">
              <a:off x="57189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8"/>
            <p:cNvSpPr/>
            <p:nvPr/>
          </p:nvSpPr>
          <p:spPr>
            <a:xfrm flipH="1">
              <a:off x="54762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8"/>
            <p:cNvSpPr/>
            <p:nvPr/>
          </p:nvSpPr>
          <p:spPr>
            <a:xfrm flipH="1">
              <a:off x="52335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8"/>
            <p:cNvSpPr/>
            <p:nvPr/>
          </p:nvSpPr>
          <p:spPr>
            <a:xfrm flipH="1">
              <a:off x="49908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8"/>
            <p:cNvSpPr/>
            <p:nvPr/>
          </p:nvSpPr>
          <p:spPr>
            <a:xfrm flipH="1">
              <a:off x="47481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8"/>
            <p:cNvSpPr/>
            <p:nvPr/>
          </p:nvSpPr>
          <p:spPr>
            <a:xfrm flipH="1">
              <a:off x="45054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8"/>
            <p:cNvSpPr/>
            <p:nvPr/>
          </p:nvSpPr>
          <p:spPr>
            <a:xfrm flipH="1">
              <a:off x="83886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8"/>
            <p:cNvSpPr/>
            <p:nvPr/>
          </p:nvSpPr>
          <p:spPr>
            <a:xfrm flipH="1">
              <a:off x="81459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8"/>
            <p:cNvSpPr/>
            <p:nvPr/>
          </p:nvSpPr>
          <p:spPr>
            <a:xfrm flipH="1">
              <a:off x="79032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8"/>
            <p:cNvSpPr/>
            <p:nvPr/>
          </p:nvSpPr>
          <p:spPr>
            <a:xfrm flipH="1">
              <a:off x="76605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8"/>
            <p:cNvSpPr/>
            <p:nvPr/>
          </p:nvSpPr>
          <p:spPr>
            <a:xfrm flipH="1">
              <a:off x="74178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8"/>
            <p:cNvSpPr/>
            <p:nvPr/>
          </p:nvSpPr>
          <p:spPr>
            <a:xfrm flipH="1">
              <a:off x="71751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8"/>
            <p:cNvSpPr/>
            <p:nvPr/>
          </p:nvSpPr>
          <p:spPr>
            <a:xfrm flipH="1">
              <a:off x="69324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8"/>
            <p:cNvSpPr/>
            <p:nvPr/>
          </p:nvSpPr>
          <p:spPr>
            <a:xfrm flipH="1">
              <a:off x="66897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8"/>
            <p:cNvSpPr/>
            <p:nvPr/>
          </p:nvSpPr>
          <p:spPr>
            <a:xfrm flipH="1">
              <a:off x="64470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8"/>
            <p:cNvSpPr/>
            <p:nvPr/>
          </p:nvSpPr>
          <p:spPr>
            <a:xfrm flipH="1">
              <a:off x="62043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8"/>
            <p:cNvSpPr/>
            <p:nvPr/>
          </p:nvSpPr>
          <p:spPr>
            <a:xfrm flipH="1">
              <a:off x="59616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8"/>
            <p:cNvSpPr/>
            <p:nvPr/>
          </p:nvSpPr>
          <p:spPr>
            <a:xfrm flipH="1">
              <a:off x="57189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8"/>
            <p:cNvSpPr/>
            <p:nvPr/>
          </p:nvSpPr>
          <p:spPr>
            <a:xfrm flipH="1">
              <a:off x="54762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8"/>
            <p:cNvSpPr/>
            <p:nvPr/>
          </p:nvSpPr>
          <p:spPr>
            <a:xfrm flipH="1">
              <a:off x="52335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8"/>
            <p:cNvSpPr/>
            <p:nvPr/>
          </p:nvSpPr>
          <p:spPr>
            <a:xfrm flipH="1">
              <a:off x="49908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8"/>
            <p:cNvSpPr/>
            <p:nvPr/>
          </p:nvSpPr>
          <p:spPr>
            <a:xfrm flipH="1">
              <a:off x="47481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8"/>
            <p:cNvSpPr/>
            <p:nvPr/>
          </p:nvSpPr>
          <p:spPr>
            <a:xfrm flipH="1">
              <a:off x="45054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8"/>
            <p:cNvSpPr/>
            <p:nvPr/>
          </p:nvSpPr>
          <p:spPr>
            <a:xfrm flipH="1">
              <a:off x="83886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8"/>
            <p:cNvSpPr/>
            <p:nvPr/>
          </p:nvSpPr>
          <p:spPr>
            <a:xfrm flipH="1">
              <a:off x="81459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8"/>
            <p:cNvSpPr/>
            <p:nvPr/>
          </p:nvSpPr>
          <p:spPr>
            <a:xfrm flipH="1">
              <a:off x="79032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8"/>
            <p:cNvSpPr/>
            <p:nvPr/>
          </p:nvSpPr>
          <p:spPr>
            <a:xfrm flipH="1">
              <a:off x="76605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8"/>
            <p:cNvSpPr/>
            <p:nvPr/>
          </p:nvSpPr>
          <p:spPr>
            <a:xfrm flipH="1">
              <a:off x="74178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8"/>
            <p:cNvSpPr/>
            <p:nvPr/>
          </p:nvSpPr>
          <p:spPr>
            <a:xfrm flipH="1">
              <a:off x="71751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8"/>
            <p:cNvSpPr/>
            <p:nvPr/>
          </p:nvSpPr>
          <p:spPr>
            <a:xfrm flipH="1">
              <a:off x="69324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8"/>
            <p:cNvSpPr/>
            <p:nvPr/>
          </p:nvSpPr>
          <p:spPr>
            <a:xfrm flipH="1">
              <a:off x="66897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8"/>
            <p:cNvSpPr/>
            <p:nvPr/>
          </p:nvSpPr>
          <p:spPr>
            <a:xfrm flipH="1">
              <a:off x="64470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8"/>
            <p:cNvSpPr/>
            <p:nvPr/>
          </p:nvSpPr>
          <p:spPr>
            <a:xfrm flipH="1">
              <a:off x="62043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8"/>
            <p:cNvSpPr/>
            <p:nvPr/>
          </p:nvSpPr>
          <p:spPr>
            <a:xfrm flipH="1">
              <a:off x="59616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8"/>
            <p:cNvSpPr/>
            <p:nvPr/>
          </p:nvSpPr>
          <p:spPr>
            <a:xfrm flipH="1">
              <a:off x="57189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8"/>
            <p:cNvSpPr/>
            <p:nvPr/>
          </p:nvSpPr>
          <p:spPr>
            <a:xfrm flipH="1">
              <a:off x="54762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8"/>
            <p:cNvSpPr/>
            <p:nvPr/>
          </p:nvSpPr>
          <p:spPr>
            <a:xfrm flipH="1">
              <a:off x="52335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8"/>
            <p:cNvSpPr/>
            <p:nvPr/>
          </p:nvSpPr>
          <p:spPr>
            <a:xfrm flipH="1">
              <a:off x="49908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8"/>
            <p:cNvSpPr/>
            <p:nvPr/>
          </p:nvSpPr>
          <p:spPr>
            <a:xfrm flipH="1">
              <a:off x="47481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8"/>
            <p:cNvSpPr/>
            <p:nvPr/>
          </p:nvSpPr>
          <p:spPr>
            <a:xfrm flipH="1">
              <a:off x="45054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8"/>
            <p:cNvSpPr/>
            <p:nvPr/>
          </p:nvSpPr>
          <p:spPr>
            <a:xfrm flipH="1">
              <a:off x="83886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8"/>
            <p:cNvSpPr/>
            <p:nvPr/>
          </p:nvSpPr>
          <p:spPr>
            <a:xfrm flipH="1">
              <a:off x="81459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8"/>
            <p:cNvSpPr/>
            <p:nvPr/>
          </p:nvSpPr>
          <p:spPr>
            <a:xfrm flipH="1">
              <a:off x="79032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8"/>
            <p:cNvSpPr/>
            <p:nvPr/>
          </p:nvSpPr>
          <p:spPr>
            <a:xfrm flipH="1">
              <a:off x="76605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8"/>
            <p:cNvSpPr/>
            <p:nvPr/>
          </p:nvSpPr>
          <p:spPr>
            <a:xfrm flipH="1">
              <a:off x="74178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8"/>
            <p:cNvSpPr/>
            <p:nvPr/>
          </p:nvSpPr>
          <p:spPr>
            <a:xfrm flipH="1">
              <a:off x="71751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8"/>
            <p:cNvSpPr/>
            <p:nvPr/>
          </p:nvSpPr>
          <p:spPr>
            <a:xfrm flipH="1">
              <a:off x="69324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8"/>
            <p:cNvSpPr/>
            <p:nvPr/>
          </p:nvSpPr>
          <p:spPr>
            <a:xfrm flipH="1">
              <a:off x="66897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8"/>
            <p:cNvSpPr/>
            <p:nvPr/>
          </p:nvSpPr>
          <p:spPr>
            <a:xfrm flipH="1">
              <a:off x="64470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8"/>
            <p:cNvSpPr/>
            <p:nvPr/>
          </p:nvSpPr>
          <p:spPr>
            <a:xfrm flipH="1">
              <a:off x="62043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8"/>
            <p:cNvSpPr/>
            <p:nvPr/>
          </p:nvSpPr>
          <p:spPr>
            <a:xfrm flipH="1">
              <a:off x="59616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8"/>
            <p:cNvSpPr/>
            <p:nvPr/>
          </p:nvSpPr>
          <p:spPr>
            <a:xfrm flipH="1">
              <a:off x="57189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8"/>
            <p:cNvSpPr/>
            <p:nvPr/>
          </p:nvSpPr>
          <p:spPr>
            <a:xfrm flipH="1">
              <a:off x="54762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8"/>
            <p:cNvSpPr/>
            <p:nvPr/>
          </p:nvSpPr>
          <p:spPr>
            <a:xfrm flipH="1">
              <a:off x="52335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8"/>
            <p:cNvSpPr/>
            <p:nvPr/>
          </p:nvSpPr>
          <p:spPr>
            <a:xfrm flipH="1">
              <a:off x="49908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8"/>
            <p:cNvSpPr/>
            <p:nvPr/>
          </p:nvSpPr>
          <p:spPr>
            <a:xfrm flipH="1">
              <a:off x="47481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8"/>
            <p:cNvSpPr/>
            <p:nvPr/>
          </p:nvSpPr>
          <p:spPr>
            <a:xfrm flipH="1">
              <a:off x="45054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4" name="Google Shape;4444;p18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445" name="Google Shape;4445;p18"/>
          <p:cNvGrpSpPr/>
          <p:nvPr/>
        </p:nvGrpSpPr>
        <p:grpSpPr>
          <a:xfrm flipH="1">
            <a:off x="325478" y="4321559"/>
            <a:ext cx="779227" cy="573891"/>
            <a:chOff x="1656150" y="2404175"/>
            <a:chExt cx="1349311" cy="993750"/>
          </a:xfrm>
        </p:grpSpPr>
        <p:sp>
          <p:nvSpPr>
            <p:cNvPr id="4446" name="Google Shape;4446;p18"/>
            <p:cNvSpPr/>
            <p:nvPr/>
          </p:nvSpPr>
          <p:spPr>
            <a:xfrm>
              <a:off x="1656150" y="2404175"/>
              <a:ext cx="627850" cy="993750"/>
            </a:xfrm>
            <a:custGeom>
              <a:rect b="b" l="l" r="r" t="t"/>
              <a:pathLst>
                <a:path extrusionOk="0" h="39750" w="25114">
                  <a:moveTo>
                    <a:pt x="1" y="0"/>
                  </a:moveTo>
                  <a:lnTo>
                    <a:pt x="1" y="35564"/>
                  </a:lnTo>
                  <a:lnTo>
                    <a:pt x="4186" y="35564"/>
                  </a:lnTo>
                  <a:lnTo>
                    <a:pt x="4186" y="33484"/>
                  </a:lnTo>
                  <a:lnTo>
                    <a:pt x="6291" y="33484"/>
                  </a:lnTo>
                  <a:lnTo>
                    <a:pt x="6291" y="31379"/>
                  </a:lnTo>
                  <a:lnTo>
                    <a:pt x="8372" y="31379"/>
                  </a:lnTo>
                  <a:lnTo>
                    <a:pt x="8372" y="29298"/>
                  </a:lnTo>
                  <a:lnTo>
                    <a:pt x="10477" y="29298"/>
                  </a:lnTo>
                  <a:lnTo>
                    <a:pt x="10477" y="33484"/>
                  </a:lnTo>
                  <a:lnTo>
                    <a:pt x="12557" y="33484"/>
                  </a:lnTo>
                  <a:lnTo>
                    <a:pt x="12557" y="37669"/>
                  </a:lnTo>
                  <a:lnTo>
                    <a:pt x="14662" y="37669"/>
                  </a:lnTo>
                  <a:lnTo>
                    <a:pt x="14662" y="39750"/>
                  </a:lnTo>
                  <a:lnTo>
                    <a:pt x="18848" y="39750"/>
                  </a:lnTo>
                  <a:lnTo>
                    <a:pt x="18848" y="37669"/>
                  </a:lnTo>
                  <a:lnTo>
                    <a:pt x="20928" y="37669"/>
                  </a:lnTo>
                  <a:lnTo>
                    <a:pt x="20928" y="33484"/>
                  </a:lnTo>
                  <a:lnTo>
                    <a:pt x="18848" y="33484"/>
                  </a:lnTo>
                  <a:lnTo>
                    <a:pt x="18848" y="29298"/>
                  </a:lnTo>
                  <a:lnTo>
                    <a:pt x="16743" y="29298"/>
                  </a:lnTo>
                  <a:lnTo>
                    <a:pt x="16743" y="27193"/>
                  </a:lnTo>
                  <a:lnTo>
                    <a:pt x="25114" y="27193"/>
                  </a:lnTo>
                  <a:lnTo>
                    <a:pt x="25114" y="25113"/>
                  </a:lnTo>
                  <a:lnTo>
                    <a:pt x="25114" y="23008"/>
                  </a:lnTo>
                  <a:lnTo>
                    <a:pt x="23033" y="23008"/>
                  </a:lnTo>
                  <a:lnTo>
                    <a:pt x="23033" y="20928"/>
                  </a:lnTo>
                  <a:lnTo>
                    <a:pt x="20928" y="20928"/>
                  </a:lnTo>
                  <a:lnTo>
                    <a:pt x="20928" y="18822"/>
                  </a:lnTo>
                  <a:lnTo>
                    <a:pt x="18848" y="18822"/>
                  </a:lnTo>
                  <a:lnTo>
                    <a:pt x="18848" y="16742"/>
                  </a:lnTo>
                  <a:lnTo>
                    <a:pt x="16743" y="16742"/>
                  </a:lnTo>
                  <a:lnTo>
                    <a:pt x="16743" y="14637"/>
                  </a:lnTo>
                  <a:lnTo>
                    <a:pt x="14662" y="14637"/>
                  </a:lnTo>
                  <a:lnTo>
                    <a:pt x="14662" y="12557"/>
                  </a:lnTo>
                  <a:lnTo>
                    <a:pt x="12557" y="12557"/>
                  </a:lnTo>
                  <a:lnTo>
                    <a:pt x="12557" y="10451"/>
                  </a:lnTo>
                  <a:lnTo>
                    <a:pt x="10477" y="10451"/>
                  </a:lnTo>
                  <a:lnTo>
                    <a:pt x="10477" y="8371"/>
                  </a:lnTo>
                  <a:lnTo>
                    <a:pt x="8372" y="8371"/>
                  </a:lnTo>
                  <a:lnTo>
                    <a:pt x="8372" y="6266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8"/>
            <p:cNvSpPr/>
            <p:nvPr/>
          </p:nvSpPr>
          <p:spPr>
            <a:xfrm>
              <a:off x="1676975" y="2456175"/>
              <a:ext cx="83853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8"/>
            <p:cNvSpPr/>
            <p:nvPr/>
          </p:nvSpPr>
          <p:spPr>
            <a:xfrm>
              <a:off x="1760800" y="250880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8"/>
            <p:cNvSpPr/>
            <p:nvPr/>
          </p:nvSpPr>
          <p:spPr>
            <a:xfrm>
              <a:off x="1813425" y="2560800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8"/>
            <p:cNvSpPr/>
            <p:nvPr/>
          </p:nvSpPr>
          <p:spPr>
            <a:xfrm>
              <a:off x="1865425" y="26134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8"/>
            <p:cNvSpPr/>
            <p:nvPr/>
          </p:nvSpPr>
          <p:spPr>
            <a:xfrm>
              <a:off x="1918050" y="2665450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8"/>
            <p:cNvSpPr/>
            <p:nvPr/>
          </p:nvSpPr>
          <p:spPr>
            <a:xfrm>
              <a:off x="1970075" y="271807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8"/>
            <p:cNvSpPr/>
            <p:nvPr/>
          </p:nvSpPr>
          <p:spPr>
            <a:xfrm>
              <a:off x="2022700" y="2770075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8"/>
            <p:cNvSpPr/>
            <p:nvPr/>
          </p:nvSpPr>
          <p:spPr>
            <a:xfrm>
              <a:off x="2074700" y="282272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8"/>
            <p:cNvSpPr/>
            <p:nvPr/>
          </p:nvSpPr>
          <p:spPr>
            <a:xfrm>
              <a:off x="2127325" y="2874725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8"/>
            <p:cNvSpPr/>
            <p:nvPr/>
          </p:nvSpPr>
          <p:spPr>
            <a:xfrm>
              <a:off x="2179350" y="29273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8"/>
            <p:cNvSpPr/>
            <p:nvPr/>
          </p:nvSpPr>
          <p:spPr>
            <a:xfrm>
              <a:off x="2231975" y="297935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8"/>
            <p:cNvSpPr/>
            <p:nvPr/>
          </p:nvSpPr>
          <p:spPr>
            <a:xfrm>
              <a:off x="2022700" y="3031975"/>
              <a:ext cx="261300" cy="52050"/>
            </a:xfrm>
            <a:custGeom>
              <a:rect b="b" l="l" r="r" t="t"/>
              <a:pathLst>
                <a:path extrusionOk="0" h="2082" w="10452">
                  <a:moveTo>
                    <a:pt x="0" y="1"/>
                  </a:moveTo>
                  <a:lnTo>
                    <a:pt x="0" y="2081"/>
                  </a:lnTo>
                  <a:lnTo>
                    <a:pt x="10452" y="208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8"/>
            <p:cNvSpPr/>
            <p:nvPr/>
          </p:nvSpPr>
          <p:spPr>
            <a:xfrm>
              <a:off x="2022700" y="308400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0"/>
                  </a:moveTo>
                  <a:lnTo>
                    <a:pt x="0" y="2105"/>
                  </a:lnTo>
                  <a:lnTo>
                    <a:pt x="2081" y="2105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8"/>
            <p:cNvSpPr/>
            <p:nvPr/>
          </p:nvSpPr>
          <p:spPr>
            <a:xfrm>
              <a:off x="1865425" y="3084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8"/>
            <p:cNvSpPr/>
            <p:nvPr/>
          </p:nvSpPr>
          <p:spPr>
            <a:xfrm>
              <a:off x="1918050" y="3136625"/>
              <a:ext cx="52050" cy="104650"/>
            </a:xfrm>
            <a:custGeom>
              <a:rect b="b" l="l" r="r" t="t"/>
              <a:pathLst>
                <a:path extrusionOk="0" h="4186" w="2082">
                  <a:moveTo>
                    <a:pt x="1" y="0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8"/>
            <p:cNvSpPr/>
            <p:nvPr/>
          </p:nvSpPr>
          <p:spPr>
            <a:xfrm>
              <a:off x="1970075" y="3241250"/>
              <a:ext cx="52650" cy="104675"/>
            </a:xfrm>
            <a:custGeom>
              <a:rect b="b" l="l" r="r" t="t"/>
              <a:pathLst>
                <a:path extrusionOk="0" h="4187" w="2106">
                  <a:moveTo>
                    <a:pt x="0" y="1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8"/>
            <p:cNvSpPr/>
            <p:nvPr/>
          </p:nvSpPr>
          <p:spPr>
            <a:xfrm>
              <a:off x="2022700" y="3345900"/>
              <a:ext cx="104650" cy="52025"/>
            </a:xfrm>
            <a:custGeom>
              <a:rect b="b" l="l" r="r" t="t"/>
              <a:pathLst>
                <a:path extrusionOk="0" h="2081" w="4186">
                  <a:moveTo>
                    <a:pt x="0" y="0"/>
                  </a:moveTo>
                  <a:lnTo>
                    <a:pt x="0" y="2081"/>
                  </a:lnTo>
                  <a:lnTo>
                    <a:pt x="4186" y="2081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8"/>
            <p:cNvSpPr/>
            <p:nvPr/>
          </p:nvSpPr>
          <p:spPr>
            <a:xfrm>
              <a:off x="2074700" y="313662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8"/>
            <p:cNvSpPr/>
            <p:nvPr/>
          </p:nvSpPr>
          <p:spPr>
            <a:xfrm>
              <a:off x="2127325" y="3241250"/>
              <a:ext cx="52050" cy="104675"/>
            </a:xfrm>
            <a:custGeom>
              <a:rect b="b" l="l" r="r" t="t"/>
              <a:pathLst>
                <a:path extrusionOk="0" h="4187" w="2082">
                  <a:moveTo>
                    <a:pt x="1" y="1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8"/>
            <p:cNvSpPr/>
            <p:nvPr/>
          </p:nvSpPr>
          <p:spPr>
            <a:xfrm>
              <a:off x="1813425" y="3136625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0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8"/>
            <p:cNvSpPr/>
            <p:nvPr/>
          </p:nvSpPr>
          <p:spPr>
            <a:xfrm>
              <a:off x="1760800" y="31886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8"/>
            <p:cNvSpPr/>
            <p:nvPr/>
          </p:nvSpPr>
          <p:spPr>
            <a:xfrm>
              <a:off x="1708775" y="3241250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8"/>
            <p:cNvSpPr/>
            <p:nvPr/>
          </p:nvSpPr>
          <p:spPr>
            <a:xfrm flipH="1">
              <a:off x="2439748" y="3157836"/>
              <a:ext cx="314467" cy="188073"/>
            </a:xfrm>
            <a:custGeom>
              <a:rect b="b" l="l" r="r" t="t"/>
              <a:pathLst>
                <a:path extrusionOk="0" h="6267" w="10477">
                  <a:moveTo>
                    <a:pt x="2105" y="1"/>
                  </a:moveTo>
                  <a:lnTo>
                    <a:pt x="2105" y="2081"/>
                  </a:lnTo>
                  <a:lnTo>
                    <a:pt x="0" y="2081"/>
                  </a:lnTo>
                  <a:lnTo>
                    <a:pt x="0" y="4186"/>
                  </a:lnTo>
                  <a:lnTo>
                    <a:pt x="2105" y="4186"/>
                  </a:lnTo>
                  <a:lnTo>
                    <a:pt x="2105" y="6267"/>
                  </a:lnTo>
                  <a:lnTo>
                    <a:pt x="8371" y="6267"/>
                  </a:lnTo>
                  <a:lnTo>
                    <a:pt x="8371" y="4186"/>
                  </a:lnTo>
                  <a:lnTo>
                    <a:pt x="10476" y="4186"/>
                  </a:lnTo>
                  <a:lnTo>
                    <a:pt x="10476" y="2081"/>
                  </a:lnTo>
                  <a:lnTo>
                    <a:pt x="8371" y="2081"/>
                  </a:lnTo>
                  <a:lnTo>
                    <a:pt x="8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8"/>
            <p:cNvSpPr/>
            <p:nvPr/>
          </p:nvSpPr>
          <p:spPr>
            <a:xfrm flipH="1">
              <a:off x="2314126" y="2404181"/>
              <a:ext cx="691335" cy="690470"/>
            </a:xfrm>
            <a:custGeom>
              <a:rect b="b" l="l" r="r" t="t"/>
              <a:pathLst>
                <a:path extrusionOk="0" h="23008" w="23033">
                  <a:moveTo>
                    <a:pt x="6291" y="0"/>
                  </a:moveTo>
                  <a:lnTo>
                    <a:pt x="6291" y="2080"/>
                  </a:lnTo>
                  <a:lnTo>
                    <a:pt x="2105" y="2080"/>
                  </a:lnTo>
                  <a:lnTo>
                    <a:pt x="2105" y="4186"/>
                  </a:lnTo>
                  <a:lnTo>
                    <a:pt x="0" y="4186"/>
                  </a:lnTo>
                  <a:lnTo>
                    <a:pt x="0" y="6266"/>
                  </a:lnTo>
                  <a:lnTo>
                    <a:pt x="0" y="8371"/>
                  </a:lnTo>
                  <a:lnTo>
                    <a:pt x="0" y="10451"/>
                  </a:lnTo>
                  <a:lnTo>
                    <a:pt x="0" y="12557"/>
                  </a:lnTo>
                  <a:lnTo>
                    <a:pt x="6291" y="12557"/>
                  </a:lnTo>
                  <a:lnTo>
                    <a:pt x="6291" y="10451"/>
                  </a:lnTo>
                  <a:lnTo>
                    <a:pt x="6291" y="8371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8371" y="4186"/>
                  </a:lnTo>
                  <a:lnTo>
                    <a:pt x="8371" y="2080"/>
                  </a:lnTo>
                  <a:lnTo>
                    <a:pt x="14662" y="2080"/>
                  </a:lnTo>
                  <a:lnTo>
                    <a:pt x="14662" y="4186"/>
                  </a:lnTo>
                  <a:lnTo>
                    <a:pt x="16742" y="4186"/>
                  </a:lnTo>
                  <a:lnTo>
                    <a:pt x="16742" y="6266"/>
                  </a:lnTo>
                  <a:lnTo>
                    <a:pt x="16742" y="8371"/>
                  </a:lnTo>
                  <a:lnTo>
                    <a:pt x="16742" y="10451"/>
                  </a:lnTo>
                  <a:lnTo>
                    <a:pt x="16742" y="12557"/>
                  </a:lnTo>
                  <a:lnTo>
                    <a:pt x="14662" y="12557"/>
                  </a:lnTo>
                  <a:lnTo>
                    <a:pt x="14662" y="14637"/>
                  </a:lnTo>
                  <a:lnTo>
                    <a:pt x="12557" y="14637"/>
                  </a:lnTo>
                  <a:lnTo>
                    <a:pt x="12557" y="16742"/>
                  </a:lnTo>
                  <a:lnTo>
                    <a:pt x="10476" y="16742"/>
                  </a:lnTo>
                  <a:lnTo>
                    <a:pt x="10476" y="18822"/>
                  </a:lnTo>
                  <a:lnTo>
                    <a:pt x="10476" y="20928"/>
                  </a:lnTo>
                  <a:lnTo>
                    <a:pt x="10476" y="23008"/>
                  </a:lnTo>
                  <a:lnTo>
                    <a:pt x="16742" y="23008"/>
                  </a:lnTo>
                  <a:lnTo>
                    <a:pt x="16742" y="20928"/>
                  </a:lnTo>
                  <a:lnTo>
                    <a:pt x="16742" y="18822"/>
                  </a:lnTo>
                  <a:lnTo>
                    <a:pt x="16742" y="16742"/>
                  </a:lnTo>
                  <a:lnTo>
                    <a:pt x="18847" y="16742"/>
                  </a:lnTo>
                  <a:lnTo>
                    <a:pt x="18847" y="14637"/>
                  </a:lnTo>
                  <a:lnTo>
                    <a:pt x="20928" y="14637"/>
                  </a:lnTo>
                  <a:lnTo>
                    <a:pt x="20928" y="12557"/>
                  </a:lnTo>
                  <a:lnTo>
                    <a:pt x="23033" y="12557"/>
                  </a:lnTo>
                  <a:lnTo>
                    <a:pt x="23033" y="10451"/>
                  </a:lnTo>
                  <a:lnTo>
                    <a:pt x="23033" y="8371"/>
                  </a:lnTo>
                  <a:lnTo>
                    <a:pt x="23033" y="6266"/>
                  </a:lnTo>
                  <a:lnTo>
                    <a:pt x="23033" y="4186"/>
                  </a:lnTo>
                  <a:lnTo>
                    <a:pt x="20928" y="4186"/>
                  </a:lnTo>
                  <a:lnTo>
                    <a:pt x="20928" y="2080"/>
                  </a:lnTo>
                  <a:lnTo>
                    <a:pt x="16742" y="2080"/>
                  </a:lnTo>
                  <a:lnTo>
                    <a:pt x="16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8"/>
            <p:cNvSpPr/>
            <p:nvPr/>
          </p:nvSpPr>
          <p:spPr>
            <a:xfrm>
              <a:off x="1656150" y="2404175"/>
              <a:ext cx="52050" cy="889123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2" name="Google Shape;4472;p18"/>
          <p:cNvGrpSpPr/>
          <p:nvPr/>
        </p:nvGrpSpPr>
        <p:grpSpPr>
          <a:xfrm>
            <a:off x="7339238" y="3701925"/>
            <a:ext cx="1292113" cy="1168141"/>
            <a:chOff x="-2157612" y="1129050"/>
            <a:chExt cx="1292113" cy="1168141"/>
          </a:xfrm>
        </p:grpSpPr>
        <p:grpSp>
          <p:nvGrpSpPr>
            <p:cNvPr id="4473" name="Google Shape;4473;p18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4474" name="Google Shape;4474;p18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18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18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18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18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18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18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18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18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18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18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18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6" name="Google Shape;4486;p18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18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18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18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18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18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18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18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18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18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18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7" name="Google Shape;4497;p18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4498" name="Google Shape;4498;p18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18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18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1" name="Google Shape;4501;p18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18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18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4" name="Google Shape;4504;p18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18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18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18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18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18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18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18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18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18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18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18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6" name="Google Shape;4516;p18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18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18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18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18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18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18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18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18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18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18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18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18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18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0" name="Google Shape;4530;p18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18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18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18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18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18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18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18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18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18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18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18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18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18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18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18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18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18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18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18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18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18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18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18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18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18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18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18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18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18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18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18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18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18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18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18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18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18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18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18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18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18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18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18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18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18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18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18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18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18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18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18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2" name="Google Shape;4582;p18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18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18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18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6" name="Google Shape;4586;p18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7" name="Google Shape;4587;p18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8" name="Google Shape;4588;p18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9" name="Google Shape;4589;p18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18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18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2" name="Google Shape;4592;p18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3" name="Google Shape;4593;p18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4" name="Google Shape;4594;p18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18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18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18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18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18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0" name="Google Shape;4600;p18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18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18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18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18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18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18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18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18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9" name="Google Shape;4609;p18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0" name="Google Shape;4610;p18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18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18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18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18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5" name="Google Shape;4615;p18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6" name="Google Shape;4616;p18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18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18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18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18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1" name="Google Shape;4621;p18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18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18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18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18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18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18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18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18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18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18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2" name="Google Shape;4632;p18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18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18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18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18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18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18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18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18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18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18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18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18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5" name="Google Shape;4645;p18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18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7" name="Google Shape;4647;p18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8" name="Google Shape;4648;p18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9" name="Google Shape;4649;p18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0" name="Google Shape;4650;p18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18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2" name="Google Shape;4652;p18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3" name="Google Shape;4653;p18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4" name="Google Shape;4654;p18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5" name="Google Shape;4655;p18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18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18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8" name="Google Shape;4658;p18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9" name="Google Shape;4659;p18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18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18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18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3" name="Google Shape;4663;p18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4" name="Google Shape;4664;p18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5" name="Google Shape;4665;p18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6" name="Google Shape;4666;p18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7" name="Google Shape;4667;p18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18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18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0" name="Google Shape;4670;p18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18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2" name="Google Shape;4672;p18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18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4" name="Google Shape;4674;p18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5" name="Google Shape;4675;p18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18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18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8" name="Google Shape;4678;p18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9" name="Google Shape;4679;p18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0" name="Google Shape;4680;p18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1" name="Google Shape;4681;p18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18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3" name="Google Shape;4683;p18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4" name="Google Shape;4684;p18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5" name="Google Shape;4685;p18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6" name="Google Shape;4686;p18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7" name="Google Shape;4687;p18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8" name="Google Shape;4688;p18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9" name="Google Shape;4689;p18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0" name="Google Shape;4690;p18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1" name="Google Shape;4691;p18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2" name="Google Shape;4692;p18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3" name="Google Shape;4693;p18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4" name="Google Shape;4694;p18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5" name="Google Shape;4695;p18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6" name="Google Shape;4696;p18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18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8" name="Google Shape;4698;p18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9" name="Google Shape;4699;p18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0" name="Google Shape;4700;p18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1" name="Google Shape;4701;p18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2" name="Google Shape;4702;p18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18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18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5" name="Google Shape;4705;p18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6" name="Google Shape;4706;p18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18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18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18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18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1" name="Google Shape;4711;p18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18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18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18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18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18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18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18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18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18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18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18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18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18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18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18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18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18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18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18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18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18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18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4" name="Google Shape;4734;p18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5" name="Google Shape;4735;p18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18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18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18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18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18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18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2" name="Google Shape;4742;p18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18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4744" name="Shape 4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5" name="Google Shape;4745;p19"/>
          <p:cNvGrpSpPr/>
          <p:nvPr/>
        </p:nvGrpSpPr>
        <p:grpSpPr>
          <a:xfrm>
            <a:off x="478215" y="471170"/>
            <a:ext cx="4125900" cy="1215697"/>
            <a:chOff x="478215" y="471170"/>
            <a:chExt cx="4125900" cy="1215697"/>
          </a:xfrm>
        </p:grpSpPr>
        <p:grpSp>
          <p:nvGrpSpPr>
            <p:cNvPr id="4746" name="Google Shape;4746;p19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4747" name="Google Shape;4747;p19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19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19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19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19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19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3" name="Google Shape;4753;p19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4" name="Google Shape;4754;p19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19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19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19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19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19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19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19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19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19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19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19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19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19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19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19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19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19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2" name="Google Shape;4772;p19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19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4" name="Google Shape;4774;p19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5" name="Google Shape;4775;p19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19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19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19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19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19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19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19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19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4" name="Google Shape;4784;p19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19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6" name="Google Shape;4786;p19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7" name="Google Shape;4787;p19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19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19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19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19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19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19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19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19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19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19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19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19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19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19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19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19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19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19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19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19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19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19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19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19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19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19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19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5" name="Google Shape;4815;p19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4816" name="Google Shape;4816;p19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19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19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19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19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19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19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19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19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19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19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19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19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19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19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19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19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33" name="Google Shape;4833;p19"/>
          <p:cNvGrpSpPr/>
          <p:nvPr/>
        </p:nvGrpSpPr>
        <p:grpSpPr>
          <a:xfrm>
            <a:off x="7936407" y="1979250"/>
            <a:ext cx="970800" cy="2912400"/>
            <a:chOff x="7919059" y="1979250"/>
            <a:chExt cx="970800" cy="2912400"/>
          </a:xfrm>
        </p:grpSpPr>
        <p:sp>
          <p:nvSpPr>
            <p:cNvPr id="4834" name="Google Shape;4834;p19"/>
            <p:cNvSpPr/>
            <p:nvPr/>
          </p:nvSpPr>
          <p:spPr>
            <a:xfrm flipH="1">
              <a:off x="86471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19"/>
            <p:cNvSpPr/>
            <p:nvPr/>
          </p:nvSpPr>
          <p:spPr>
            <a:xfrm flipH="1">
              <a:off x="84044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19"/>
            <p:cNvSpPr/>
            <p:nvPr/>
          </p:nvSpPr>
          <p:spPr>
            <a:xfrm flipH="1">
              <a:off x="81617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9"/>
            <p:cNvSpPr/>
            <p:nvPr/>
          </p:nvSpPr>
          <p:spPr>
            <a:xfrm flipH="1">
              <a:off x="79190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19"/>
            <p:cNvSpPr/>
            <p:nvPr/>
          </p:nvSpPr>
          <p:spPr>
            <a:xfrm flipH="1">
              <a:off x="86471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19"/>
            <p:cNvSpPr/>
            <p:nvPr/>
          </p:nvSpPr>
          <p:spPr>
            <a:xfrm flipH="1">
              <a:off x="84044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19"/>
            <p:cNvSpPr/>
            <p:nvPr/>
          </p:nvSpPr>
          <p:spPr>
            <a:xfrm flipH="1">
              <a:off x="81617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19"/>
            <p:cNvSpPr/>
            <p:nvPr/>
          </p:nvSpPr>
          <p:spPr>
            <a:xfrm flipH="1">
              <a:off x="79190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19"/>
            <p:cNvSpPr/>
            <p:nvPr/>
          </p:nvSpPr>
          <p:spPr>
            <a:xfrm flipH="1">
              <a:off x="86471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9"/>
            <p:cNvSpPr/>
            <p:nvPr/>
          </p:nvSpPr>
          <p:spPr>
            <a:xfrm flipH="1">
              <a:off x="84044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19"/>
            <p:cNvSpPr/>
            <p:nvPr/>
          </p:nvSpPr>
          <p:spPr>
            <a:xfrm flipH="1">
              <a:off x="81617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19"/>
            <p:cNvSpPr/>
            <p:nvPr/>
          </p:nvSpPr>
          <p:spPr>
            <a:xfrm flipH="1">
              <a:off x="79190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19"/>
            <p:cNvSpPr/>
            <p:nvPr/>
          </p:nvSpPr>
          <p:spPr>
            <a:xfrm flipH="1">
              <a:off x="86471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19"/>
            <p:cNvSpPr/>
            <p:nvPr/>
          </p:nvSpPr>
          <p:spPr>
            <a:xfrm flipH="1">
              <a:off x="84044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19"/>
            <p:cNvSpPr/>
            <p:nvPr/>
          </p:nvSpPr>
          <p:spPr>
            <a:xfrm flipH="1">
              <a:off x="81617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19"/>
            <p:cNvSpPr/>
            <p:nvPr/>
          </p:nvSpPr>
          <p:spPr>
            <a:xfrm flipH="1">
              <a:off x="79190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19"/>
            <p:cNvSpPr/>
            <p:nvPr/>
          </p:nvSpPr>
          <p:spPr>
            <a:xfrm flipH="1">
              <a:off x="86471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19"/>
            <p:cNvSpPr/>
            <p:nvPr/>
          </p:nvSpPr>
          <p:spPr>
            <a:xfrm flipH="1">
              <a:off x="84044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19"/>
            <p:cNvSpPr/>
            <p:nvPr/>
          </p:nvSpPr>
          <p:spPr>
            <a:xfrm flipH="1">
              <a:off x="81617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19"/>
            <p:cNvSpPr/>
            <p:nvPr/>
          </p:nvSpPr>
          <p:spPr>
            <a:xfrm flipH="1">
              <a:off x="79190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19"/>
            <p:cNvSpPr/>
            <p:nvPr/>
          </p:nvSpPr>
          <p:spPr>
            <a:xfrm flipH="1">
              <a:off x="86471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19"/>
            <p:cNvSpPr/>
            <p:nvPr/>
          </p:nvSpPr>
          <p:spPr>
            <a:xfrm flipH="1">
              <a:off x="84044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19"/>
            <p:cNvSpPr/>
            <p:nvPr/>
          </p:nvSpPr>
          <p:spPr>
            <a:xfrm flipH="1">
              <a:off x="81617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9"/>
            <p:cNvSpPr/>
            <p:nvPr/>
          </p:nvSpPr>
          <p:spPr>
            <a:xfrm flipH="1">
              <a:off x="79190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19"/>
            <p:cNvSpPr/>
            <p:nvPr/>
          </p:nvSpPr>
          <p:spPr>
            <a:xfrm flipH="1">
              <a:off x="86471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19"/>
            <p:cNvSpPr/>
            <p:nvPr/>
          </p:nvSpPr>
          <p:spPr>
            <a:xfrm flipH="1">
              <a:off x="84044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19"/>
            <p:cNvSpPr/>
            <p:nvPr/>
          </p:nvSpPr>
          <p:spPr>
            <a:xfrm flipH="1">
              <a:off x="81617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19"/>
            <p:cNvSpPr/>
            <p:nvPr/>
          </p:nvSpPr>
          <p:spPr>
            <a:xfrm flipH="1">
              <a:off x="79190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19"/>
            <p:cNvSpPr/>
            <p:nvPr/>
          </p:nvSpPr>
          <p:spPr>
            <a:xfrm flipH="1">
              <a:off x="86471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19"/>
            <p:cNvSpPr/>
            <p:nvPr/>
          </p:nvSpPr>
          <p:spPr>
            <a:xfrm flipH="1">
              <a:off x="84044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19"/>
            <p:cNvSpPr/>
            <p:nvPr/>
          </p:nvSpPr>
          <p:spPr>
            <a:xfrm flipH="1">
              <a:off x="81617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19"/>
            <p:cNvSpPr/>
            <p:nvPr/>
          </p:nvSpPr>
          <p:spPr>
            <a:xfrm flipH="1">
              <a:off x="79190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19"/>
            <p:cNvSpPr/>
            <p:nvPr/>
          </p:nvSpPr>
          <p:spPr>
            <a:xfrm flipH="1">
              <a:off x="86471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9"/>
            <p:cNvSpPr/>
            <p:nvPr/>
          </p:nvSpPr>
          <p:spPr>
            <a:xfrm flipH="1">
              <a:off x="84044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9"/>
            <p:cNvSpPr/>
            <p:nvPr/>
          </p:nvSpPr>
          <p:spPr>
            <a:xfrm flipH="1">
              <a:off x="81617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19"/>
            <p:cNvSpPr/>
            <p:nvPr/>
          </p:nvSpPr>
          <p:spPr>
            <a:xfrm flipH="1">
              <a:off x="79190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19"/>
            <p:cNvSpPr/>
            <p:nvPr/>
          </p:nvSpPr>
          <p:spPr>
            <a:xfrm flipH="1">
              <a:off x="86471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19"/>
            <p:cNvSpPr/>
            <p:nvPr/>
          </p:nvSpPr>
          <p:spPr>
            <a:xfrm flipH="1">
              <a:off x="84044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19"/>
            <p:cNvSpPr/>
            <p:nvPr/>
          </p:nvSpPr>
          <p:spPr>
            <a:xfrm flipH="1">
              <a:off x="81617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19"/>
            <p:cNvSpPr/>
            <p:nvPr/>
          </p:nvSpPr>
          <p:spPr>
            <a:xfrm flipH="1">
              <a:off x="79190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19"/>
            <p:cNvSpPr/>
            <p:nvPr/>
          </p:nvSpPr>
          <p:spPr>
            <a:xfrm flipH="1">
              <a:off x="86471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19"/>
            <p:cNvSpPr/>
            <p:nvPr/>
          </p:nvSpPr>
          <p:spPr>
            <a:xfrm flipH="1">
              <a:off x="84044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19"/>
            <p:cNvSpPr/>
            <p:nvPr/>
          </p:nvSpPr>
          <p:spPr>
            <a:xfrm flipH="1">
              <a:off x="81617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19"/>
            <p:cNvSpPr/>
            <p:nvPr/>
          </p:nvSpPr>
          <p:spPr>
            <a:xfrm flipH="1">
              <a:off x="79190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19"/>
            <p:cNvSpPr/>
            <p:nvPr/>
          </p:nvSpPr>
          <p:spPr>
            <a:xfrm flipH="1">
              <a:off x="86471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19"/>
            <p:cNvSpPr/>
            <p:nvPr/>
          </p:nvSpPr>
          <p:spPr>
            <a:xfrm flipH="1">
              <a:off x="84044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19"/>
            <p:cNvSpPr/>
            <p:nvPr/>
          </p:nvSpPr>
          <p:spPr>
            <a:xfrm flipH="1">
              <a:off x="81617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19"/>
            <p:cNvSpPr/>
            <p:nvPr/>
          </p:nvSpPr>
          <p:spPr>
            <a:xfrm flipH="1">
              <a:off x="79190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2" name="Google Shape;4882;p19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883" name="Google Shape;4883;p19"/>
          <p:cNvGrpSpPr/>
          <p:nvPr/>
        </p:nvGrpSpPr>
        <p:grpSpPr>
          <a:xfrm>
            <a:off x="172161" y="4320661"/>
            <a:ext cx="363714" cy="575679"/>
            <a:chOff x="1656150" y="2404175"/>
            <a:chExt cx="627850" cy="993750"/>
          </a:xfrm>
        </p:grpSpPr>
        <p:sp>
          <p:nvSpPr>
            <p:cNvPr id="4884" name="Google Shape;4884;p19"/>
            <p:cNvSpPr/>
            <p:nvPr/>
          </p:nvSpPr>
          <p:spPr>
            <a:xfrm>
              <a:off x="1656150" y="2404175"/>
              <a:ext cx="627850" cy="993750"/>
            </a:xfrm>
            <a:custGeom>
              <a:rect b="b" l="l" r="r" t="t"/>
              <a:pathLst>
                <a:path extrusionOk="0" h="39750" w="25114">
                  <a:moveTo>
                    <a:pt x="1" y="0"/>
                  </a:moveTo>
                  <a:lnTo>
                    <a:pt x="1" y="35564"/>
                  </a:lnTo>
                  <a:lnTo>
                    <a:pt x="4186" y="35564"/>
                  </a:lnTo>
                  <a:lnTo>
                    <a:pt x="4186" y="33484"/>
                  </a:lnTo>
                  <a:lnTo>
                    <a:pt x="6291" y="33484"/>
                  </a:lnTo>
                  <a:lnTo>
                    <a:pt x="6291" y="31379"/>
                  </a:lnTo>
                  <a:lnTo>
                    <a:pt x="8372" y="31379"/>
                  </a:lnTo>
                  <a:lnTo>
                    <a:pt x="8372" y="29298"/>
                  </a:lnTo>
                  <a:lnTo>
                    <a:pt x="10477" y="29298"/>
                  </a:lnTo>
                  <a:lnTo>
                    <a:pt x="10477" y="33484"/>
                  </a:lnTo>
                  <a:lnTo>
                    <a:pt x="12557" y="33484"/>
                  </a:lnTo>
                  <a:lnTo>
                    <a:pt x="12557" y="37669"/>
                  </a:lnTo>
                  <a:lnTo>
                    <a:pt x="14662" y="37669"/>
                  </a:lnTo>
                  <a:lnTo>
                    <a:pt x="14662" y="39750"/>
                  </a:lnTo>
                  <a:lnTo>
                    <a:pt x="18848" y="39750"/>
                  </a:lnTo>
                  <a:lnTo>
                    <a:pt x="18848" y="37669"/>
                  </a:lnTo>
                  <a:lnTo>
                    <a:pt x="20928" y="37669"/>
                  </a:lnTo>
                  <a:lnTo>
                    <a:pt x="20928" y="33484"/>
                  </a:lnTo>
                  <a:lnTo>
                    <a:pt x="18848" y="33484"/>
                  </a:lnTo>
                  <a:lnTo>
                    <a:pt x="18848" y="29298"/>
                  </a:lnTo>
                  <a:lnTo>
                    <a:pt x="16743" y="29298"/>
                  </a:lnTo>
                  <a:lnTo>
                    <a:pt x="16743" y="27193"/>
                  </a:lnTo>
                  <a:lnTo>
                    <a:pt x="25114" y="27193"/>
                  </a:lnTo>
                  <a:lnTo>
                    <a:pt x="25114" y="25113"/>
                  </a:lnTo>
                  <a:lnTo>
                    <a:pt x="25114" y="23008"/>
                  </a:lnTo>
                  <a:lnTo>
                    <a:pt x="23033" y="23008"/>
                  </a:lnTo>
                  <a:lnTo>
                    <a:pt x="23033" y="20928"/>
                  </a:lnTo>
                  <a:lnTo>
                    <a:pt x="20928" y="20928"/>
                  </a:lnTo>
                  <a:lnTo>
                    <a:pt x="20928" y="18822"/>
                  </a:lnTo>
                  <a:lnTo>
                    <a:pt x="18848" y="18822"/>
                  </a:lnTo>
                  <a:lnTo>
                    <a:pt x="18848" y="16742"/>
                  </a:lnTo>
                  <a:lnTo>
                    <a:pt x="16743" y="16742"/>
                  </a:lnTo>
                  <a:lnTo>
                    <a:pt x="16743" y="14637"/>
                  </a:lnTo>
                  <a:lnTo>
                    <a:pt x="14662" y="14637"/>
                  </a:lnTo>
                  <a:lnTo>
                    <a:pt x="14662" y="12557"/>
                  </a:lnTo>
                  <a:lnTo>
                    <a:pt x="12557" y="12557"/>
                  </a:lnTo>
                  <a:lnTo>
                    <a:pt x="12557" y="10451"/>
                  </a:lnTo>
                  <a:lnTo>
                    <a:pt x="10477" y="10451"/>
                  </a:lnTo>
                  <a:lnTo>
                    <a:pt x="10477" y="8371"/>
                  </a:lnTo>
                  <a:lnTo>
                    <a:pt x="8372" y="8371"/>
                  </a:lnTo>
                  <a:lnTo>
                    <a:pt x="8372" y="6266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19"/>
            <p:cNvSpPr/>
            <p:nvPr/>
          </p:nvSpPr>
          <p:spPr>
            <a:xfrm>
              <a:off x="1676975" y="2456175"/>
              <a:ext cx="83853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19"/>
            <p:cNvSpPr/>
            <p:nvPr/>
          </p:nvSpPr>
          <p:spPr>
            <a:xfrm>
              <a:off x="1760800" y="250880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19"/>
            <p:cNvSpPr/>
            <p:nvPr/>
          </p:nvSpPr>
          <p:spPr>
            <a:xfrm>
              <a:off x="1813425" y="2560800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19"/>
            <p:cNvSpPr/>
            <p:nvPr/>
          </p:nvSpPr>
          <p:spPr>
            <a:xfrm>
              <a:off x="1865425" y="26134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19"/>
            <p:cNvSpPr/>
            <p:nvPr/>
          </p:nvSpPr>
          <p:spPr>
            <a:xfrm>
              <a:off x="1918050" y="2665450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19"/>
            <p:cNvSpPr/>
            <p:nvPr/>
          </p:nvSpPr>
          <p:spPr>
            <a:xfrm>
              <a:off x="1970075" y="271807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19"/>
            <p:cNvSpPr/>
            <p:nvPr/>
          </p:nvSpPr>
          <p:spPr>
            <a:xfrm>
              <a:off x="2022700" y="2770075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19"/>
            <p:cNvSpPr/>
            <p:nvPr/>
          </p:nvSpPr>
          <p:spPr>
            <a:xfrm>
              <a:off x="2074700" y="282272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19"/>
            <p:cNvSpPr/>
            <p:nvPr/>
          </p:nvSpPr>
          <p:spPr>
            <a:xfrm>
              <a:off x="2127325" y="2874725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19"/>
            <p:cNvSpPr/>
            <p:nvPr/>
          </p:nvSpPr>
          <p:spPr>
            <a:xfrm>
              <a:off x="2179350" y="29273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19"/>
            <p:cNvSpPr/>
            <p:nvPr/>
          </p:nvSpPr>
          <p:spPr>
            <a:xfrm>
              <a:off x="2231975" y="297935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19"/>
            <p:cNvSpPr/>
            <p:nvPr/>
          </p:nvSpPr>
          <p:spPr>
            <a:xfrm>
              <a:off x="2022700" y="3031975"/>
              <a:ext cx="261300" cy="52050"/>
            </a:xfrm>
            <a:custGeom>
              <a:rect b="b" l="l" r="r" t="t"/>
              <a:pathLst>
                <a:path extrusionOk="0" h="2082" w="10452">
                  <a:moveTo>
                    <a:pt x="0" y="1"/>
                  </a:moveTo>
                  <a:lnTo>
                    <a:pt x="0" y="2081"/>
                  </a:lnTo>
                  <a:lnTo>
                    <a:pt x="10452" y="208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19"/>
            <p:cNvSpPr/>
            <p:nvPr/>
          </p:nvSpPr>
          <p:spPr>
            <a:xfrm>
              <a:off x="2022700" y="308400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0"/>
                  </a:moveTo>
                  <a:lnTo>
                    <a:pt x="0" y="2105"/>
                  </a:lnTo>
                  <a:lnTo>
                    <a:pt x="2081" y="2105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19"/>
            <p:cNvSpPr/>
            <p:nvPr/>
          </p:nvSpPr>
          <p:spPr>
            <a:xfrm>
              <a:off x="1865425" y="3084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19"/>
            <p:cNvSpPr/>
            <p:nvPr/>
          </p:nvSpPr>
          <p:spPr>
            <a:xfrm>
              <a:off x="1918050" y="3136625"/>
              <a:ext cx="52050" cy="104650"/>
            </a:xfrm>
            <a:custGeom>
              <a:rect b="b" l="l" r="r" t="t"/>
              <a:pathLst>
                <a:path extrusionOk="0" h="4186" w="2082">
                  <a:moveTo>
                    <a:pt x="1" y="0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19"/>
            <p:cNvSpPr/>
            <p:nvPr/>
          </p:nvSpPr>
          <p:spPr>
            <a:xfrm>
              <a:off x="1970075" y="3241250"/>
              <a:ext cx="52650" cy="104675"/>
            </a:xfrm>
            <a:custGeom>
              <a:rect b="b" l="l" r="r" t="t"/>
              <a:pathLst>
                <a:path extrusionOk="0" h="4187" w="2106">
                  <a:moveTo>
                    <a:pt x="0" y="1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19"/>
            <p:cNvSpPr/>
            <p:nvPr/>
          </p:nvSpPr>
          <p:spPr>
            <a:xfrm>
              <a:off x="2022700" y="3345900"/>
              <a:ext cx="104650" cy="52025"/>
            </a:xfrm>
            <a:custGeom>
              <a:rect b="b" l="l" r="r" t="t"/>
              <a:pathLst>
                <a:path extrusionOk="0" h="2081" w="4186">
                  <a:moveTo>
                    <a:pt x="0" y="0"/>
                  </a:moveTo>
                  <a:lnTo>
                    <a:pt x="0" y="2081"/>
                  </a:lnTo>
                  <a:lnTo>
                    <a:pt x="4186" y="2081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19"/>
            <p:cNvSpPr/>
            <p:nvPr/>
          </p:nvSpPr>
          <p:spPr>
            <a:xfrm>
              <a:off x="2074700" y="313662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9"/>
            <p:cNvSpPr/>
            <p:nvPr/>
          </p:nvSpPr>
          <p:spPr>
            <a:xfrm>
              <a:off x="2127325" y="3241250"/>
              <a:ext cx="52050" cy="104675"/>
            </a:xfrm>
            <a:custGeom>
              <a:rect b="b" l="l" r="r" t="t"/>
              <a:pathLst>
                <a:path extrusionOk="0" h="4187" w="2082">
                  <a:moveTo>
                    <a:pt x="1" y="1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19"/>
            <p:cNvSpPr/>
            <p:nvPr/>
          </p:nvSpPr>
          <p:spPr>
            <a:xfrm>
              <a:off x="1813425" y="3136625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0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19"/>
            <p:cNvSpPr/>
            <p:nvPr/>
          </p:nvSpPr>
          <p:spPr>
            <a:xfrm>
              <a:off x="1760800" y="31886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19"/>
            <p:cNvSpPr/>
            <p:nvPr/>
          </p:nvSpPr>
          <p:spPr>
            <a:xfrm>
              <a:off x="1708775" y="3241250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19"/>
            <p:cNvSpPr/>
            <p:nvPr/>
          </p:nvSpPr>
          <p:spPr>
            <a:xfrm>
              <a:off x="1656150" y="2404175"/>
              <a:ext cx="52050" cy="889123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4908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9" name="Google Shape;4909;p20"/>
          <p:cNvGrpSpPr/>
          <p:nvPr/>
        </p:nvGrpSpPr>
        <p:grpSpPr>
          <a:xfrm>
            <a:off x="4780380" y="-5"/>
            <a:ext cx="4125900" cy="1215697"/>
            <a:chOff x="478215" y="471170"/>
            <a:chExt cx="4125900" cy="1215697"/>
          </a:xfrm>
        </p:grpSpPr>
        <p:grpSp>
          <p:nvGrpSpPr>
            <p:cNvPr id="4910" name="Google Shape;4910;p20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4911" name="Google Shape;4911;p20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20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20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20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20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20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20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20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20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20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20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20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20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20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20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20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20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20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20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20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20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20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20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20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20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20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20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20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20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20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20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20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20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20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20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20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20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20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20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20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20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20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20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20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20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20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20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20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20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20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20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20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20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20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20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20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20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20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20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20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20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20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20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20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20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20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20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20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9" name="Google Shape;4979;p20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4980" name="Google Shape;4980;p20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20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20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20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20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20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20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20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20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20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20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20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20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20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20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20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20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97" name="Google Shape;4997;p20"/>
          <p:cNvGrpSpPr/>
          <p:nvPr/>
        </p:nvGrpSpPr>
        <p:grpSpPr>
          <a:xfrm>
            <a:off x="242706" y="4172709"/>
            <a:ext cx="3883200" cy="728100"/>
            <a:chOff x="242706" y="4172709"/>
            <a:chExt cx="3883200" cy="728100"/>
          </a:xfrm>
        </p:grpSpPr>
        <p:sp>
          <p:nvSpPr>
            <p:cNvPr id="4998" name="Google Shape;4998;p20"/>
            <p:cNvSpPr/>
            <p:nvPr/>
          </p:nvSpPr>
          <p:spPr>
            <a:xfrm>
              <a:off x="2427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4854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7281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9708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12135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14562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16989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19416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21843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24270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26697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29124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31551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33978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0"/>
            <p:cNvSpPr/>
            <p:nvPr/>
          </p:nvSpPr>
          <p:spPr>
            <a:xfrm>
              <a:off x="36405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0"/>
            <p:cNvSpPr/>
            <p:nvPr/>
          </p:nvSpPr>
          <p:spPr>
            <a:xfrm>
              <a:off x="38832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2427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4854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7281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9708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12135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14562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16989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19416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21843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24270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26697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29124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31551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33978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36405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0"/>
            <p:cNvSpPr/>
            <p:nvPr/>
          </p:nvSpPr>
          <p:spPr>
            <a:xfrm>
              <a:off x="38832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0"/>
            <p:cNvSpPr/>
            <p:nvPr/>
          </p:nvSpPr>
          <p:spPr>
            <a:xfrm>
              <a:off x="2427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0"/>
            <p:cNvSpPr/>
            <p:nvPr/>
          </p:nvSpPr>
          <p:spPr>
            <a:xfrm>
              <a:off x="4854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0"/>
            <p:cNvSpPr/>
            <p:nvPr/>
          </p:nvSpPr>
          <p:spPr>
            <a:xfrm>
              <a:off x="7281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0"/>
            <p:cNvSpPr/>
            <p:nvPr/>
          </p:nvSpPr>
          <p:spPr>
            <a:xfrm>
              <a:off x="9708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0"/>
            <p:cNvSpPr/>
            <p:nvPr/>
          </p:nvSpPr>
          <p:spPr>
            <a:xfrm>
              <a:off x="12135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0"/>
            <p:cNvSpPr/>
            <p:nvPr/>
          </p:nvSpPr>
          <p:spPr>
            <a:xfrm>
              <a:off x="14562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16989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19416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21843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24270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0"/>
            <p:cNvSpPr/>
            <p:nvPr/>
          </p:nvSpPr>
          <p:spPr>
            <a:xfrm>
              <a:off x="26697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0"/>
            <p:cNvSpPr/>
            <p:nvPr/>
          </p:nvSpPr>
          <p:spPr>
            <a:xfrm>
              <a:off x="29124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31551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0"/>
            <p:cNvSpPr/>
            <p:nvPr/>
          </p:nvSpPr>
          <p:spPr>
            <a:xfrm>
              <a:off x="33978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0"/>
            <p:cNvSpPr/>
            <p:nvPr/>
          </p:nvSpPr>
          <p:spPr>
            <a:xfrm>
              <a:off x="36405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38832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6" name="Google Shape;5046;p20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47" name="Google Shape;5047;p20"/>
          <p:cNvGrpSpPr/>
          <p:nvPr/>
        </p:nvGrpSpPr>
        <p:grpSpPr>
          <a:xfrm>
            <a:off x="7093819" y="4107999"/>
            <a:ext cx="931484" cy="842113"/>
            <a:chOff x="-2157612" y="1129050"/>
            <a:chExt cx="1292113" cy="1168141"/>
          </a:xfrm>
        </p:grpSpPr>
        <p:grpSp>
          <p:nvGrpSpPr>
            <p:cNvPr id="5048" name="Google Shape;5048;p20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5049" name="Google Shape;5049;p20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20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20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20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20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20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20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20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20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20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20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20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20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20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20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20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20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20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20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20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20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20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20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2" name="Google Shape;5072;p20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5073" name="Google Shape;5073;p20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20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20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20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20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20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20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20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20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20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20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20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20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20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20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20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20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20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20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20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20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20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20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20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20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20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20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20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20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20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20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20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20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20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20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20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20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20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20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20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20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20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20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20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20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20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20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20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20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20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20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20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20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20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20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20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20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20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20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20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20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20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20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20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20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20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20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20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20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20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20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20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20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20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20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20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20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20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20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20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20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20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20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20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20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20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20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20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20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20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20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20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20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20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20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20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20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20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20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20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20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20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20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20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20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20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20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20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20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20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20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20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20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20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20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20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20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20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20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20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20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20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20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20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20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20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20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20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20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20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20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20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20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20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20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20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20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0" name="Google Shape;5210;p20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20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20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20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20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20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20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20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20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20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20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20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20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3" name="Google Shape;5223;p20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4" name="Google Shape;5224;p20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5" name="Google Shape;5225;p20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6" name="Google Shape;5226;p20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7" name="Google Shape;5227;p20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8" name="Google Shape;5228;p20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9" name="Google Shape;5229;p20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20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1" name="Google Shape;5231;p20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2" name="Google Shape;5232;p20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3" name="Google Shape;5233;p20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4" name="Google Shape;5234;p20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20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20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20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20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9" name="Google Shape;5239;p20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0" name="Google Shape;5240;p20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20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2" name="Google Shape;5242;p20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3" name="Google Shape;5243;p20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20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20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20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20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20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20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20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20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20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20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20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20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20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20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20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20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20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20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20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20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20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20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20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20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20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20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20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20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2" name="Google Shape;5272;p20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20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20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20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20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20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8" name="Google Shape;5278;p20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9" name="Google Shape;5279;p20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20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1" name="Google Shape;5281;p20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2" name="Google Shape;5282;p20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20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20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20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20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20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20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20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20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20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20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20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20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20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20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20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20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20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20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20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20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20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20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20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20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7" name="Google Shape;5307;p20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8" name="Google Shape;5308;p20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9" name="Google Shape;5309;p20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0" name="Google Shape;5310;p20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20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20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20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20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20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20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20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8" name="Google Shape;5318;p20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19" name="Google Shape;5319;p20"/>
          <p:cNvGrpSpPr/>
          <p:nvPr/>
        </p:nvGrpSpPr>
        <p:grpSpPr>
          <a:xfrm>
            <a:off x="8572309" y="2196414"/>
            <a:ext cx="363714" cy="575679"/>
            <a:chOff x="1656150" y="2404175"/>
            <a:chExt cx="627850" cy="993750"/>
          </a:xfrm>
        </p:grpSpPr>
        <p:sp>
          <p:nvSpPr>
            <p:cNvPr id="5320" name="Google Shape;5320;p20"/>
            <p:cNvSpPr/>
            <p:nvPr/>
          </p:nvSpPr>
          <p:spPr>
            <a:xfrm>
              <a:off x="1656150" y="2404175"/>
              <a:ext cx="627850" cy="993750"/>
            </a:xfrm>
            <a:custGeom>
              <a:rect b="b" l="l" r="r" t="t"/>
              <a:pathLst>
                <a:path extrusionOk="0" h="39750" w="25114">
                  <a:moveTo>
                    <a:pt x="1" y="0"/>
                  </a:moveTo>
                  <a:lnTo>
                    <a:pt x="1" y="35564"/>
                  </a:lnTo>
                  <a:lnTo>
                    <a:pt x="4186" y="35564"/>
                  </a:lnTo>
                  <a:lnTo>
                    <a:pt x="4186" y="33484"/>
                  </a:lnTo>
                  <a:lnTo>
                    <a:pt x="6291" y="33484"/>
                  </a:lnTo>
                  <a:lnTo>
                    <a:pt x="6291" y="31379"/>
                  </a:lnTo>
                  <a:lnTo>
                    <a:pt x="8372" y="31379"/>
                  </a:lnTo>
                  <a:lnTo>
                    <a:pt x="8372" y="29298"/>
                  </a:lnTo>
                  <a:lnTo>
                    <a:pt x="10477" y="29298"/>
                  </a:lnTo>
                  <a:lnTo>
                    <a:pt x="10477" y="33484"/>
                  </a:lnTo>
                  <a:lnTo>
                    <a:pt x="12557" y="33484"/>
                  </a:lnTo>
                  <a:lnTo>
                    <a:pt x="12557" y="37669"/>
                  </a:lnTo>
                  <a:lnTo>
                    <a:pt x="14662" y="37669"/>
                  </a:lnTo>
                  <a:lnTo>
                    <a:pt x="14662" y="39750"/>
                  </a:lnTo>
                  <a:lnTo>
                    <a:pt x="18848" y="39750"/>
                  </a:lnTo>
                  <a:lnTo>
                    <a:pt x="18848" y="37669"/>
                  </a:lnTo>
                  <a:lnTo>
                    <a:pt x="20928" y="37669"/>
                  </a:lnTo>
                  <a:lnTo>
                    <a:pt x="20928" y="33484"/>
                  </a:lnTo>
                  <a:lnTo>
                    <a:pt x="18848" y="33484"/>
                  </a:lnTo>
                  <a:lnTo>
                    <a:pt x="18848" y="29298"/>
                  </a:lnTo>
                  <a:lnTo>
                    <a:pt x="16743" y="29298"/>
                  </a:lnTo>
                  <a:lnTo>
                    <a:pt x="16743" y="27193"/>
                  </a:lnTo>
                  <a:lnTo>
                    <a:pt x="25114" y="27193"/>
                  </a:lnTo>
                  <a:lnTo>
                    <a:pt x="25114" y="25113"/>
                  </a:lnTo>
                  <a:lnTo>
                    <a:pt x="25114" y="23008"/>
                  </a:lnTo>
                  <a:lnTo>
                    <a:pt x="23033" y="23008"/>
                  </a:lnTo>
                  <a:lnTo>
                    <a:pt x="23033" y="20928"/>
                  </a:lnTo>
                  <a:lnTo>
                    <a:pt x="20928" y="20928"/>
                  </a:lnTo>
                  <a:lnTo>
                    <a:pt x="20928" y="18822"/>
                  </a:lnTo>
                  <a:lnTo>
                    <a:pt x="18848" y="18822"/>
                  </a:lnTo>
                  <a:lnTo>
                    <a:pt x="18848" y="16742"/>
                  </a:lnTo>
                  <a:lnTo>
                    <a:pt x="16743" y="16742"/>
                  </a:lnTo>
                  <a:lnTo>
                    <a:pt x="16743" y="14637"/>
                  </a:lnTo>
                  <a:lnTo>
                    <a:pt x="14662" y="14637"/>
                  </a:lnTo>
                  <a:lnTo>
                    <a:pt x="14662" y="12557"/>
                  </a:lnTo>
                  <a:lnTo>
                    <a:pt x="12557" y="12557"/>
                  </a:lnTo>
                  <a:lnTo>
                    <a:pt x="12557" y="10451"/>
                  </a:lnTo>
                  <a:lnTo>
                    <a:pt x="10477" y="10451"/>
                  </a:lnTo>
                  <a:lnTo>
                    <a:pt x="10477" y="8371"/>
                  </a:lnTo>
                  <a:lnTo>
                    <a:pt x="8372" y="8371"/>
                  </a:lnTo>
                  <a:lnTo>
                    <a:pt x="8372" y="6266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0"/>
            <p:cNvSpPr/>
            <p:nvPr/>
          </p:nvSpPr>
          <p:spPr>
            <a:xfrm>
              <a:off x="1676975" y="2456175"/>
              <a:ext cx="83853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0"/>
            <p:cNvSpPr/>
            <p:nvPr/>
          </p:nvSpPr>
          <p:spPr>
            <a:xfrm>
              <a:off x="1760800" y="250880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0"/>
            <p:cNvSpPr/>
            <p:nvPr/>
          </p:nvSpPr>
          <p:spPr>
            <a:xfrm>
              <a:off x="1813425" y="2560800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0"/>
            <p:cNvSpPr/>
            <p:nvPr/>
          </p:nvSpPr>
          <p:spPr>
            <a:xfrm>
              <a:off x="1865425" y="26134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0"/>
            <p:cNvSpPr/>
            <p:nvPr/>
          </p:nvSpPr>
          <p:spPr>
            <a:xfrm>
              <a:off x="1918050" y="2665450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0"/>
            <p:cNvSpPr/>
            <p:nvPr/>
          </p:nvSpPr>
          <p:spPr>
            <a:xfrm>
              <a:off x="1970075" y="271807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0"/>
            <p:cNvSpPr/>
            <p:nvPr/>
          </p:nvSpPr>
          <p:spPr>
            <a:xfrm>
              <a:off x="2022700" y="2770075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0"/>
            <p:cNvSpPr/>
            <p:nvPr/>
          </p:nvSpPr>
          <p:spPr>
            <a:xfrm>
              <a:off x="2074700" y="282272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0"/>
            <p:cNvSpPr/>
            <p:nvPr/>
          </p:nvSpPr>
          <p:spPr>
            <a:xfrm>
              <a:off x="2127325" y="2874725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0"/>
            <p:cNvSpPr/>
            <p:nvPr/>
          </p:nvSpPr>
          <p:spPr>
            <a:xfrm>
              <a:off x="2179350" y="29273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0"/>
            <p:cNvSpPr/>
            <p:nvPr/>
          </p:nvSpPr>
          <p:spPr>
            <a:xfrm>
              <a:off x="2231975" y="297935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0"/>
            <p:cNvSpPr/>
            <p:nvPr/>
          </p:nvSpPr>
          <p:spPr>
            <a:xfrm>
              <a:off x="2022700" y="3031975"/>
              <a:ext cx="261300" cy="52050"/>
            </a:xfrm>
            <a:custGeom>
              <a:rect b="b" l="l" r="r" t="t"/>
              <a:pathLst>
                <a:path extrusionOk="0" h="2082" w="10452">
                  <a:moveTo>
                    <a:pt x="0" y="1"/>
                  </a:moveTo>
                  <a:lnTo>
                    <a:pt x="0" y="2081"/>
                  </a:lnTo>
                  <a:lnTo>
                    <a:pt x="10452" y="208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0"/>
            <p:cNvSpPr/>
            <p:nvPr/>
          </p:nvSpPr>
          <p:spPr>
            <a:xfrm>
              <a:off x="2022700" y="308400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0"/>
                  </a:moveTo>
                  <a:lnTo>
                    <a:pt x="0" y="2105"/>
                  </a:lnTo>
                  <a:lnTo>
                    <a:pt x="2081" y="2105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0"/>
            <p:cNvSpPr/>
            <p:nvPr/>
          </p:nvSpPr>
          <p:spPr>
            <a:xfrm>
              <a:off x="1865425" y="3084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0"/>
            <p:cNvSpPr/>
            <p:nvPr/>
          </p:nvSpPr>
          <p:spPr>
            <a:xfrm>
              <a:off x="1918050" y="3136625"/>
              <a:ext cx="52050" cy="104650"/>
            </a:xfrm>
            <a:custGeom>
              <a:rect b="b" l="l" r="r" t="t"/>
              <a:pathLst>
                <a:path extrusionOk="0" h="4186" w="2082">
                  <a:moveTo>
                    <a:pt x="1" y="0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0"/>
            <p:cNvSpPr/>
            <p:nvPr/>
          </p:nvSpPr>
          <p:spPr>
            <a:xfrm>
              <a:off x="1970075" y="3241250"/>
              <a:ext cx="52650" cy="104675"/>
            </a:xfrm>
            <a:custGeom>
              <a:rect b="b" l="l" r="r" t="t"/>
              <a:pathLst>
                <a:path extrusionOk="0" h="4187" w="2106">
                  <a:moveTo>
                    <a:pt x="0" y="1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0"/>
            <p:cNvSpPr/>
            <p:nvPr/>
          </p:nvSpPr>
          <p:spPr>
            <a:xfrm>
              <a:off x="2022700" y="3345900"/>
              <a:ext cx="104650" cy="52025"/>
            </a:xfrm>
            <a:custGeom>
              <a:rect b="b" l="l" r="r" t="t"/>
              <a:pathLst>
                <a:path extrusionOk="0" h="2081" w="4186">
                  <a:moveTo>
                    <a:pt x="0" y="0"/>
                  </a:moveTo>
                  <a:lnTo>
                    <a:pt x="0" y="2081"/>
                  </a:lnTo>
                  <a:lnTo>
                    <a:pt x="4186" y="2081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0"/>
            <p:cNvSpPr/>
            <p:nvPr/>
          </p:nvSpPr>
          <p:spPr>
            <a:xfrm>
              <a:off x="2074700" y="313662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0"/>
            <p:cNvSpPr/>
            <p:nvPr/>
          </p:nvSpPr>
          <p:spPr>
            <a:xfrm>
              <a:off x="2127325" y="3241250"/>
              <a:ext cx="52050" cy="104675"/>
            </a:xfrm>
            <a:custGeom>
              <a:rect b="b" l="l" r="r" t="t"/>
              <a:pathLst>
                <a:path extrusionOk="0" h="4187" w="2082">
                  <a:moveTo>
                    <a:pt x="1" y="1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0"/>
            <p:cNvSpPr/>
            <p:nvPr/>
          </p:nvSpPr>
          <p:spPr>
            <a:xfrm>
              <a:off x="1813425" y="3136625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0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0"/>
            <p:cNvSpPr/>
            <p:nvPr/>
          </p:nvSpPr>
          <p:spPr>
            <a:xfrm>
              <a:off x="1760800" y="31886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0"/>
            <p:cNvSpPr/>
            <p:nvPr/>
          </p:nvSpPr>
          <p:spPr>
            <a:xfrm>
              <a:off x="1708775" y="3241250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0"/>
            <p:cNvSpPr/>
            <p:nvPr/>
          </p:nvSpPr>
          <p:spPr>
            <a:xfrm>
              <a:off x="1656150" y="2404175"/>
              <a:ext cx="52050" cy="889123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3"/>
          <p:cNvGrpSpPr/>
          <p:nvPr/>
        </p:nvGrpSpPr>
        <p:grpSpPr>
          <a:xfrm>
            <a:off x="228674" y="843402"/>
            <a:ext cx="4370100" cy="2184300"/>
            <a:chOff x="228674" y="843402"/>
            <a:chExt cx="4370100" cy="2184300"/>
          </a:xfrm>
        </p:grpSpPr>
        <p:grpSp>
          <p:nvGrpSpPr>
            <p:cNvPr id="594" name="Google Shape;594;p3"/>
            <p:cNvGrpSpPr/>
            <p:nvPr/>
          </p:nvGrpSpPr>
          <p:grpSpPr>
            <a:xfrm>
              <a:off x="228674" y="843402"/>
              <a:ext cx="4125900" cy="2184300"/>
              <a:chOff x="715100" y="-2035675"/>
              <a:chExt cx="4125900" cy="2184300"/>
            </a:xfrm>
          </p:grpSpPr>
          <p:sp>
            <p:nvSpPr>
              <p:cNvPr id="595" name="Google Shape;595;p3"/>
              <p:cNvSpPr/>
              <p:nvPr/>
            </p:nvSpPr>
            <p:spPr>
              <a:xfrm>
                <a:off x="7151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9578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12005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14432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16859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19286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21713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24140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26567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28994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31421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33848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36275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38702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>
                <a:off x="41129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>
                <a:off x="43556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45983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7151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9578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12005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>
                <a:off x="14432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>
                <a:off x="16859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>
                <a:off x="19286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>
                <a:off x="21713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>
                <a:off x="24140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>
                <a:off x="26567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>
                <a:off x="28994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>
                <a:off x="31421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>
                <a:off x="33848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>
                <a:off x="36275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>
                <a:off x="38702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>
                <a:off x="41129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>
                <a:off x="43556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>
                <a:off x="45983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>
                <a:off x="7151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>
                <a:off x="9578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>
                <a:off x="12005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>
                <a:off x="14432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>
                <a:off x="16859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>
                <a:off x="19286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>
                <a:off x="21713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>
                <a:off x="24140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>
                <a:off x="26567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28994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>
                <a:off x="31421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>
                <a:off x="33848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>
                <a:off x="36275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38702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41129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43556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45983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7151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9578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>
                <a:off x="12005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>
                <a:off x="14432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>
                <a:off x="16859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>
                <a:off x="19286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>
                <a:off x="21713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>
                <a:off x="24140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>
                <a:off x="26567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>
                <a:off x="28994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31421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33848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36275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>
                <a:off x="38702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>
                <a:off x="41129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43556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>
                <a:off x="45983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>
                <a:off x="7151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>
                <a:off x="9578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>
                <a:off x="12005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>
                <a:off x="14432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>
                <a:off x="16859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>
                <a:off x="19286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>
                <a:off x="21713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>
                <a:off x="24140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"/>
              <p:cNvSpPr/>
              <p:nvPr/>
            </p:nvSpPr>
            <p:spPr>
              <a:xfrm>
                <a:off x="26567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"/>
              <p:cNvSpPr/>
              <p:nvPr/>
            </p:nvSpPr>
            <p:spPr>
              <a:xfrm>
                <a:off x="28994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>
                <a:off x="31421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>
                <a:off x="33848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>
                <a:off x="36275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8702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41129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43556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45983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7151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9578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12005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14432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16859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19286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1713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24140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26567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28994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421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33848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36275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8702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41129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43556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45983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7151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9578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12005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14432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16859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19286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21713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4140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6567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8994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1421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3848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6275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8702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41129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43556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45983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7151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9578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12005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14432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16859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19286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1713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4140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6567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28994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31421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33848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36275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38702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41129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43556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45983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7151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9578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>
                <a:off x="12005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>
                <a:off x="14432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16859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19286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21713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24140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26567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28994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31421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33848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36275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38702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41129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43556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45983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8" name="Google Shape;748;p3"/>
            <p:cNvGrpSpPr/>
            <p:nvPr/>
          </p:nvGrpSpPr>
          <p:grpSpPr>
            <a:xfrm>
              <a:off x="4356074" y="843402"/>
              <a:ext cx="242700" cy="2184300"/>
              <a:chOff x="715100" y="-2035675"/>
              <a:chExt cx="242700" cy="2184300"/>
            </a:xfrm>
          </p:grpSpPr>
          <p:sp>
            <p:nvSpPr>
              <p:cNvPr id="749" name="Google Shape;749;p3"/>
              <p:cNvSpPr/>
              <p:nvPr/>
            </p:nvSpPr>
            <p:spPr>
              <a:xfrm>
                <a:off x="715100" y="-940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715100" y="-3367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715100" y="-5794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715100" y="-8221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>
                <a:off x="715100" y="-10648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>
                <a:off x="715100" y="-13075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715100" y="-15502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715100" y="-17929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715100" y="-2035675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8" name="Google Shape;758;p3"/>
          <p:cNvSpPr txBox="1"/>
          <p:nvPr>
            <p:ph type="title"/>
          </p:nvPr>
        </p:nvSpPr>
        <p:spPr>
          <a:xfrm>
            <a:off x="713550" y="2533450"/>
            <a:ext cx="77169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9050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9" name="Google Shape;759;p3"/>
          <p:cNvSpPr txBox="1"/>
          <p:nvPr>
            <p:ph hasCustomPrompt="1" idx="2" type="title"/>
          </p:nvPr>
        </p:nvSpPr>
        <p:spPr>
          <a:xfrm>
            <a:off x="4044500" y="1165300"/>
            <a:ext cx="1053600" cy="55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0" name="Google Shape;760;p3"/>
          <p:cNvSpPr txBox="1"/>
          <p:nvPr>
            <p:ph idx="1" type="subTitle"/>
          </p:nvPr>
        </p:nvSpPr>
        <p:spPr>
          <a:xfrm>
            <a:off x="1554311" y="3956763"/>
            <a:ext cx="5800500" cy="411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5344" name="Shape 5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5" name="Google Shape;5345;p21"/>
          <p:cNvGrpSpPr/>
          <p:nvPr/>
        </p:nvGrpSpPr>
        <p:grpSpPr>
          <a:xfrm>
            <a:off x="478215" y="471170"/>
            <a:ext cx="4125900" cy="1215697"/>
            <a:chOff x="478215" y="471170"/>
            <a:chExt cx="4125900" cy="1215697"/>
          </a:xfrm>
        </p:grpSpPr>
        <p:grpSp>
          <p:nvGrpSpPr>
            <p:cNvPr id="5346" name="Google Shape;5346;p21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5347" name="Google Shape;5347;p21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21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21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21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21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21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21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21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21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21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21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21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21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21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Google Shape;5361;p21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Google Shape;5362;p21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21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21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21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Google Shape;5366;p21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7" name="Google Shape;5367;p21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21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21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21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21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21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21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21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21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21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21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21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21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21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21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21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21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21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21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21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21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21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21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21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21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21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21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21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21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21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21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21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21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21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21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21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21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21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21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21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21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21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21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21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21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21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21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21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15" name="Google Shape;5415;p21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5416" name="Google Shape;5416;p21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21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21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21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21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21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21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21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Google Shape;5424;p21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Google Shape;5425;p21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Google Shape;5426;p21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21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21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21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21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21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21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33" name="Google Shape;5433;p21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434" name="Google Shape;5434;p21"/>
          <p:cNvGrpSpPr/>
          <p:nvPr/>
        </p:nvGrpSpPr>
        <p:grpSpPr>
          <a:xfrm>
            <a:off x="478213" y="3701925"/>
            <a:ext cx="1292113" cy="1168141"/>
            <a:chOff x="-2157612" y="1129050"/>
            <a:chExt cx="1292113" cy="1168141"/>
          </a:xfrm>
        </p:grpSpPr>
        <p:grpSp>
          <p:nvGrpSpPr>
            <p:cNvPr id="5435" name="Google Shape;5435;p21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5436" name="Google Shape;5436;p21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21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21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21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21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21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Google Shape;5442;p21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Google Shape;5443;p21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Google Shape;5444;p21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Google Shape;5445;p21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Google Shape;5446;p21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Google Shape;5447;p21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21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21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0" name="Google Shape;5450;p21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1" name="Google Shape;5451;p21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Google Shape;5452;p21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Google Shape;5453;p21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4" name="Google Shape;5454;p21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5" name="Google Shape;5455;p21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6" name="Google Shape;5456;p21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7" name="Google Shape;5457;p21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8" name="Google Shape;5458;p21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9" name="Google Shape;5459;p21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5460" name="Google Shape;5460;p21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1" name="Google Shape;5461;p21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2" name="Google Shape;5462;p21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Google Shape;5463;p21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4" name="Google Shape;5464;p21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5" name="Google Shape;5465;p21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6" name="Google Shape;5466;p21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Google Shape;5467;p21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Google Shape;5468;p21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9" name="Google Shape;5469;p21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Google Shape;5470;p21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21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21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3" name="Google Shape;5473;p21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Google Shape;5474;p21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21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21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Google Shape;5477;p21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8" name="Google Shape;5478;p21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9" name="Google Shape;5479;p21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Google Shape;5480;p21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1" name="Google Shape;5481;p21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2" name="Google Shape;5482;p21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21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21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5" name="Google Shape;5485;p21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6" name="Google Shape;5486;p21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Google Shape;5487;p21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21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21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0" name="Google Shape;5490;p21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1" name="Google Shape;5491;p21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21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21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21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21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21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Google Shape;5497;p21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8" name="Google Shape;5498;p21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21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21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21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21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21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21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21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21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21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21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Google Shape;5509;p21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Google Shape;5510;p21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21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Google Shape;5512;p21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Google Shape;5513;p21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21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21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Google Shape;5516;p21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7" name="Google Shape;5517;p21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Google Shape;5518;p21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Google Shape;5519;p21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Google Shape;5520;p21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21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21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21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Google Shape;5524;p21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21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6" name="Google Shape;5526;p21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Google Shape;5527;p21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21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21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21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21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21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21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Google Shape;5534;p21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5" name="Google Shape;5535;p21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6" name="Google Shape;5536;p21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Google Shape;5537;p21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21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9" name="Google Shape;5539;p21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Google Shape;5540;p21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Google Shape;5541;p21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Google Shape;5542;p21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3" name="Google Shape;5543;p21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4" name="Google Shape;5544;p21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Google Shape;5545;p21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Google Shape;5546;p21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7" name="Google Shape;5547;p21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8" name="Google Shape;5548;p21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Google Shape;5549;p21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0" name="Google Shape;5550;p21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1" name="Google Shape;5551;p21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2" name="Google Shape;5552;p21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3" name="Google Shape;5553;p21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21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Google Shape;5555;p21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6" name="Google Shape;5556;p21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7" name="Google Shape;5557;p21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8" name="Google Shape;5558;p21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Google Shape;5559;p21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0" name="Google Shape;5560;p21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1" name="Google Shape;5561;p21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2" name="Google Shape;5562;p21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3" name="Google Shape;5563;p21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4" name="Google Shape;5564;p21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5" name="Google Shape;5565;p21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Google Shape;5566;p21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21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8" name="Google Shape;5568;p21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9" name="Google Shape;5569;p21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0" name="Google Shape;5570;p21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1" name="Google Shape;5571;p21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2" name="Google Shape;5572;p21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3" name="Google Shape;5573;p21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Google Shape;5574;p21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Google Shape;5575;p21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Google Shape;5576;p21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21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21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21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21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21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21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21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21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21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21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21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21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21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21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21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21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21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21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21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21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21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21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21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21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21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21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21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21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21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21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21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21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21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21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21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21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21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21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21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21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21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21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21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21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21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21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21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21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21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21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21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21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21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0" name="Google Shape;5630;p21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1" name="Google Shape;5631;p21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21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3" name="Google Shape;5633;p21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4" name="Google Shape;5634;p21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Google Shape;5635;p21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21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21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Google Shape;5638;p21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Google Shape;5639;p21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21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21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Google Shape;5642;p21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21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21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21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21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21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21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21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21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21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21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21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21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21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6" name="Google Shape;5656;p21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21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21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21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Google Shape;5660;p21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21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21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21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Google Shape;5664;p21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Google Shape;5665;p21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21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21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21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9" name="Google Shape;5669;p21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Google Shape;5670;p21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1" name="Google Shape;5671;p21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2" name="Google Shape;5672;p21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3" name="Google Shape;5673;p21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4" name="Google Shape;5674;p21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5" name="Google Shape;5675;p21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6" name="Google Shape;5676;p21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Google Shape;5677;p21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Google Shape;5678;p21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21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21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Google Shape;5681;p21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Google Shape;5682;p21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21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21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21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21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21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21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21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21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21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21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21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21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21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21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21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21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21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21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21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21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21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21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21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5706" name="Shape 5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7" name="Google Shape;5707;p22"/>
          <p:cNvGrpSpPr/>
          <p:nvPr/>
        </p:nvGrpSpPr>
        <p:grpSpPr>
          <a:xfrm>
            <a:off x="228681" y="1392484"/>
            <a:ext cx="4125900" cy="2184300"/>
            <a:chOff x="715100" y="-2035675"/>
            <a:chExt cx="4125900" cy="2184300"/>
          </a:xfrm>
        </p:grpSpPr>
        <p:sp>
          <p:nvSpPr>
            <p:cNvPr id="5708" name="Google Shape;5708;p22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2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2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2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2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2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2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2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2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2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2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2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2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2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2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2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2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2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2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2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2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2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2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2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2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2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2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2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2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2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2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2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2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2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2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2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2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2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2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2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2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2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2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2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2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2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2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2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2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2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2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2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2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2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2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2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2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2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2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2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2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2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2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2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2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2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2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2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2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2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2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2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2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2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2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2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2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2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2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2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2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2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2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2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2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2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2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2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2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2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2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2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2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2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2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2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2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2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2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2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2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2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2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2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2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2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2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2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2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2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2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2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2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2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2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2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2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2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2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2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2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2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2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2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2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2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2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2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2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2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2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2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2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2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2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2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2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2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2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2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2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2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2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2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2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2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2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2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2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2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2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2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2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1" name="Google Shape;5861;p22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862" name="Google Shape;5862;p22"/>
          <p:cNvGrpSpPr/>
          <p:nvPr/>
        </p:nvGrpSpPr>
        <p:grpSpPr>
          <a:xfrm>
            <a:off x="249355" y="4187449"/>
            <a:ext cx="931484" cy="842113"/>
            <a:chOff x="-2157612" y="1129050"/>
            <a:chExt cx="1292113" cy="1168141"/>
          </a:xfrm>
        </p:grpSpPr>
        <p:grpSp>
          <p:nvGrpSpPr>
            <p:cNvPr id="5863" name="Google Shape;5863;p22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5864" name="Google Shape;5864;p22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22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22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Google Shape;5867;p22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22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22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22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1" name="Google Shape;5871;p22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2" name="Google Shape;5872;p22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22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22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22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22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22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22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22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22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22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22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22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22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22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22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7" name="Google Shape;5887;p22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5888" name="Google Shape;5888;p22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22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22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22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22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22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22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22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22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22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22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22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22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22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22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22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22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22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22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22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22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22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22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22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22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22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22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22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22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22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22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22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22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22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22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22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22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5" name="Google Shape;5925;p22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6" name="Google Shape;5926;p22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22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22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22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22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22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22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3" name="Google Shape;5933;p22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4" name="Google Shape;5934;p22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5" name="Google Shape;5935;p22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6" name="Google Shape;5936;p22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22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8" name="Google Shape;5938;p22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9" name="Google Shape;5939;p22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0" name="Google Shape;5940;p22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1" name="Google Shape;5941;p22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2" name="Google Shape;5942;p22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3" name="Google Shape;5943;p22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22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22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22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22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22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22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22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1" name="Google Shape;5951;p22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2" name="Google Shape;5952;p22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22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22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5" name="Google Shape;5955;p22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6" name="Google Shape;5956;p22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22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22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9" name="Google Shape;5959;p22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22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22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22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3" name="Google Shape;5963;p22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22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22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22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22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8" name="Google Shape;5968;p22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9" name="Google Shape;5969;p22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0" name="Google Shape;5970;p22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1" name="Google Shape;5971;p22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2" name="Google Shape;5972;p22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3" name="Google Shape;5973;p22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22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5" name="Google Shape;5975;p22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6" name="Google Shape;5976;p22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7" name="Google Shape;5977;p22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8" name="Google Shape;5978;p22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9" name="Google Shape;5979;p22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0" name="Google Shape;5980;p22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22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2" name="Google Shape;5982;p22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3" name="Google Shape;5983;p22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4" name="Google Shape;5984;p22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5" name="Google Shape;5985;p22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6" name="Google Shape;5986;p22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22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8" name="Google Shape;5988;p22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9" name="Google Shape;5989;p22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0" name="Google Shape;5990;p22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1" name="Google Shape;5991;p22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2" name="Google Shape;5992;p22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3" name="Google Shape;5993;p22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22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5" name="Google Shape;5995;p22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6" name="Google Shape;5996;p22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22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22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22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22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22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22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22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22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22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22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22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22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22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22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22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2" name="Google Shape;6012;p22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3" name="Google Shape;6013;p22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4" name="Google Shape;6014;p22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22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6" name="Google Shape;6016;p22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7" name="Google Shape;6017;p22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22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9" name="Google Shape;6019;p22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0" name="Google Shape;6020;p22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22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2" name="Google Shape;6022;p22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3" name="Google Shape;6023;p22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4" name="Google Shape;6024;p22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5" name="Google Shape;6025;p22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6" name="Google Shape;6026;p22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7" name="Google Shape;6027;p22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8" name="Google Shape;6028;p22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9" name="Google Shape;6029;p22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0" name="Google Shape;6030;p22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22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2" name="Google Shape;6032;p22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3" name="Google Shape;6033;p22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4" name="Google Shape;6034;p22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5" name="Google Shape;6035;p22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6" name="Google Shape;6036;p22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7" name="Google Shape;6037;p22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8" name="Google Shape;6038;p22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9" name="Google Shape;6039;p22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0" name="Google Shape;6040;p22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1" name="Google Shape;6041;p22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22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22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4" name="Google Shape;6044;p22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5" name="Google Shape;6045;p22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6" name="Google Shape;6046;p22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7" name="Google Shape;6047;p22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22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22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22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1" name="Google Shape;6051;p22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2" name="Google Shape;6052;p22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22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22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22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22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7" name="Google Shape;6057;p22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8" name="Google Shape;6058;p22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9" name="Google Shape;6059;p22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0" name="Google Shape;6060;p22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22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2" name="Google Shape;6062;p22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3" name="Google Shape;6063;p22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4" name="Google Shape;6064;p22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5" name="Google Shape;6065;p22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6" name="Google Shape;6066;p22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7" name="Google Shape;6067;p22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8" name="Google Shape;6068;p22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9" name="Google Shape;6069;p22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0" name="Google Shape;6070;p22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1" name="Google Shape;6071;p22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2" name="Google Shape;6072;p22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3" name="Google Shape;6073;p22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4" name="Google Shape;6074;p22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5" name="Google Shape;6075;p22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6" name="Google Shape;6076;p22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7" name="Google Shape;6077;p22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8" name="Google Shape;6078;p22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9" name="Google Shape;6079;p22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22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1" name="Google Shape;6081;p22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2" name="Google Shape;6082;p22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3" name="Google Shape;6083;p22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4" name="Google Shape;6084;p22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5" name="Google Shape;6085;p22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6" name="Google Shape;6086;p22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7" name="Google Shape;6087;p22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8" name="Google Shape;6088;p22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9" name="Google Shape;6089;p22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0" name="Google Shape;6090;p22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1" name="Google Shape;6091;p22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2" name="Google Shape;6092;p22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3" name="Google Shape;6093;p22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4" name="Google Shape;6094;p22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5" name="Google Shape;6095;p22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6" name="Google Shape;6096;p22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7" name="Google Shape;6097;p22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8" name="Google Shape;6098;p22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9" name="Google Shape;6099;p22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0" name="Google Shape;6100;p22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1" name="Google Shape;6101;p22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2" name="Google Shape;6102;p22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3" name="Google Shape;6103;p22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4" name="Google Shape;6104;p22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5" name="Google Shape;6105;p22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6" name="Google Shape;6106;p22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7" name="Google Shape;6107;p22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8" name="Google Shape;6108;p22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9" name="Google Shape;6109;p22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0" name="Google Shape;6110;p22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1" name="Google Shape;6111;p22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2" name="Google Shape;6112;p22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3" name="Google Shape;6113;p22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4" name="Google Shape;6114;p22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5" name="Google Shape;6115;p22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6" name="Google Shape;6116;p22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7" name="Google Shape;6117;p22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8" name="Google Shape;6118;p22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9" name="Google Shape;6119;p22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0" name="Google Shape;6120;p22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1" name="Google Shape;6121;p22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2" name="Google Shape;6122;p22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3" name="Google Shape;6123;p22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4" name="Google Shape;6124;p22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5" name="Google Shape;6125;p22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6" name="Google Shape;6126;p22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7" name="Google Shape;6127;p22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8" name="Google Shape;6128;p22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9" name="Google Shape;6129;p22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0" name="Google Shape;6130;p22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1" name="Google Shape;6131;p22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2" name="Google Shape;6132;p22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3" name="Google Shape;6133;p22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34" name="Google Shape;6134;p22"/>
          <p:cNvGrpSpPr/>
          <p:nvPr/>
        </p:nvGrpSpPr>
        <p:grpSpPr>
          <a:xfrm>
            <a:off x="8149784" y="1382566"/>
            <a:ext cx="783680" cy="395688"/>
            <a:chOff x="-1940842" y="-1147617"/>
            <a:chExt cx="1405200" cy="709500"/>
          </a:xfrm>
        </p:grpSpPr>
        <p:sp>
          <p:nvSpPr>
            <p:cNvPr id="6135" name="Google Shape;6135;p22"/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2"/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2"/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2"/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1_1_1_1_1_1">
    <p:spTree>
      <p:nvGrpSpPr>
        <p:cNvPr id="6139" name="Shape 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0" name="Google Shape;6140;p23"/>
          <p:cNvGrpSpPr/>
          <p:nvPr/>
        </p:nvGrpSpPr>
        <p:grpSpPr>
          <a:xfrm>
            <a:off x="228681" y="2685784"/>
            <a:ext cx="4125900" cy="2184300"/>
            <a:chOff x="715100" y="-2035675"/>
            <a:chExt cx="4125900" cy="2184300"/>
          </a:xfrm>
        </p:grpSpPr>
        <p:sp>
          <p:nvSpPr>
            <p:cNvPr id="6141" name="Google Shape;6141;p23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3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3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3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3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3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3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3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3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3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3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3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3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3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3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3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3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3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3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3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3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3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3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3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3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3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3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3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3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3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3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3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3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3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3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3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3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3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3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3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3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3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3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3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3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3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3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3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3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3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3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3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3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3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3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3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3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3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3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3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3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3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3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3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3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3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3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3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3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3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3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3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3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3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3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3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3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3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3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3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3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3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3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3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3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3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3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3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3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3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3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3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3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3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3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3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3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3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3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3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3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3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3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3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3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3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3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3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3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3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3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3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3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3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3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3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3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3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3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3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3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3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3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3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3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3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3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3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3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3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3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3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3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3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3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3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3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3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3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3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3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3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3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3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3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3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3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3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3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3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3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3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3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4" name="Google Shape;6294;p23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295" name="Google Shape;6295;p23"/>
          <p:cNvGrpSpPr/>
          <p:nvPr/>
        </p:nvGrpSpPr>
        <p:grpSpPr>
          <a:xfrm>
            <a:off x="8572309" y="1115689"/>
            <a:ext cx="363714" cy="575679"/>
            <a:chOff x="1656150" y="2404175"/>
            <a:chExt cx="627850" cy="993750"/>
          </a:xfrm>
        </p:grpSpPr>
        <p:sp>
          <p:nvSpPr>
            <p:cNvPr id="6296" name="Google Shape;6296;p23"/>
            <p:cNvSpPr/>
            <p:nvPr/>
          </p:nvSpPr>
          <p:spPr>
            <a:xfrm>
              <a:off x="1656150" y="2404175"/>
              <a:ext cx="627850" cy="993750"/>
            </a:xfrm>
            <a:custGeom>
              <a:rect b="b" l="l" r="r" t="t"/>
              <a:pathLst>
                <a:path extrusionOk="0" h="39750" w="25114">
                  <a:moveTo>
                    <a:pt x="1" y="0"/>
                  </a:moveTo>
                  <a:lnTo>
                    <a:pt x="1" y="35564"/>
                  </a:lnTo>
                  <a:lnTo>
                    <a:pt x="4186" y="35564"/>
                  </a:lnTo>
                  <a:lnTo>
                    <a:pt x="4186" y="33484"/>
                  </a:lnTo>
                  <a:lnTo>
                    <a:pt x="6291" y="33484"/>
                  </a:lnTo>
                  <a:lnTo>
                    <a:pt x="6291" y="31379"/>
                  </a:lnTo>
                  <a:lnTo>
                    <a:pt x="8372" y="31379"/>
                  </a:lnTo>
                  <a:lnTo>
                    <a:pt x="8372" y="29298"/>
                  </a:lnTo>
                  <a:lnTo>
                    <a:pt x="10477" y="29298"/>
                  </a:lnTo>
                  <a:lnTo>
                    <a:pt x="10477" y="33484"/>
                  </a:lnTo>
                  <a:lnTo>
                    <a:pt x="12557" y="33484"/>
                  </a:lnTo>
                  <a:lnTo>
                    <a:pt x="12557" y="37669"/>
                  </a:lnTo>
                  <a:lnTo>
                    <a:pt x="14662" y="37669"/>
                  </a:lnTo>
                  <a:lnTo>
                    <a:pt x="14662" y="39750"/>
                  </a:lnTo>
                  <a:lnTo>
                    <a:pt x="18848" y="39750"/>
                  </a:lnTo>
                  <a:lnTo>
                    <a:pt x="18848" y="37669"/>
                  </a:lnTo>
                  <a:lnTo>
                    <a:pt x="20928" y="37669"/>
                  </a:lnTo>
                  <a:lnTo>
                    <a:pt x="20928" y="33484"/>
                  </a:lnTo>
                  <a:lnTo>
                    <a:pt x="18848" y="33484"/>
                  </a:lnTo>
                  <a:lnTo>
                    <a:pt x="18848" y="29298"/>
                  </a:lnTo>
                  <a:lnTo>
                    <a:pt x="16743" y="29298"/>
                  </a:lnTo>
                  <a:lnTo>
                    <a:pt x="16743" y="27193"/>
                  </a:lnTo>
                  <a:lnTo>
                    <a:pt x="25114" y="27193"/>
                  </a:lnTo>
                  <a:lnTo>
                    <a:pt x="25114" y="25113"/>
                  </a:lnTo>
                  <a:lnTo>
                    <a:pt x="25114" y="23008"/>
                  </a:lnTo>
                  <a:lnTo>
                    <a:pt x="23033" y="23008"/>
                  </a:lnTo>
                  <a:lnTo>
                    <a:pt x="23033" y="20928"/>
                  </a:lnTo>
                  <a:lnTo>
                    <a:pt x="20928" y="20928"/>
                  </a:lnTo>
                  <a:lnTo>
                    <a:pt x="20928" y="18822"/>
                  </a:lnTo>
                  <a:lnTo>
                    <a:pt x="18848" y="18822"/>
                  </a:lnTo>
                  <a:lnTo>
                    <a:pt x="18848" y="16742"/>
                  </a:lnTo>
                  <a:lnTo>
                    <a:pt x="16743" y="16742"/>
                  </a:lnTo>
                  <a:lnTo>
                    <a:pt x="16743" y="14637"/>
                  </a:lnTo>
                  <a:lnTo>
                    <a:pt x="14662" y="14637"/>
                  </a:lnTo>
                  <a:lnTo>
                    <a:pt x="14662" y="12557"/>
                  </a:lnTo>
                  <a:lnTo>
                    <a:pt x="12557" y="12557"/>
                  </a:lnTo>
                  <a:lnTo>
                    <a:pt x="12557" y="10451"/>
                  </a:lnTo>
                  <a:lnTo>
                    <a:pt x="10477" y="10451"/>
                  </a:lnTo>
                  <a:lnTo>
                    <a:pt x="10477" y="8371"/>
                  </a:lnTo>
                  <a:lnTo>
                    <a:pt x="8372" y="8371"/>
                  </a:lnTo>
                  <a:lnTo>
                    <a:pt x="8372" y="6266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3"/>
            <p:cNvSpPr/>
            <p:nvPr/>
          </p:nvSpPr>
          <p:spPr>
            <a:xfrm>
              <a:off x="1676975" y="2456175"/>
              <a:ext cx="83853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3"/>
            <p:cNvSpPr/>
            <p:nvPr/>
          </p:nvSpPr>
          <p:spPr>
            <a:xfrm>
              <a:off x="1760800" y="250880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3"/>
            <p:cNvSpPr/>
            <p:nvPr/>
          </p:nvSpPr>
          <p:spPr>
            <a:xfrm>
              <a:off x="1813425" y="2560800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3"/>
            <p:cNvSpPr/>
            <p:nvPr/>
          </p:nvSpPr>
          <p:spPr>
            <a:xfrm>
              <a:off x="1865425" y="26134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3"/>
            <p:cNvSpPr/>
            <p:nvPr/>
          </p:nvSpPr>
          <p:spPr>
            <a:xfrm>
              <a:off x="1918050" y="2665450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3"/>
            <p:cNvSpPr/>
            <p:nvPr/>
          </p:nvSpPr>
          <p:spPr>
            <a:xfrm>
              <a:off x="1970075" y="271807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3"/>
            <p:cNvSpPr/>
            <p:nvPr/>
          </p:nvSpPr>
          <p:spPr>
            <a:xfrm>
              <a:off x="2022700" y="2770075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3"/>
            <p:cNvSpPr/>
            <p:nvPr/>
          </p:nvSpPr>
          <p:spPr>
            <a:xfrm>
              <a:off x="2074700" y="282272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3"/>
            <p:cNvSpPr/>
            <p:nvPr/>
          </p:nvSpPr>
          <p:spPr>
            <a:xfrm>
              <a:off x="2127325" y="2874725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3"/>
            <p:cNvSpPr/>
            <p:nvPr/>
          </p:nvSpPr>
          <p:spPr>
            <a:xfrm>
              <a:off x="2179350" y="29273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3"/>
            <p:cNvSpPr/>
            <p:nvPr/>
          </p:nvSpPr>
          <p:spPr>
            <a:xfrm>
              <a:off x="2231975" y="297935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3"/>
            <p:cNvSpPr/>
            <p:nvPr/>
          </p:nvSpPr>
          <p:spPr>
            <a:xfrm>
              <a:off x="2022700" y="3031975"/>
              <a:ext cx="261300" cy="52050"/>
            </a:xfrm>
            <a:custGeom>
              <a:rect b="b" l="l" r="r" t="t"/>
              <a:pathLst>
                <a:path extrusionOk="0" h="2082" w="10452">
                  <a:moveTo>
                    <a:pt x="0" y="1"/>
                  </a:moveTo>
                  <a:lnTo>
                    <a:pt x="0" y="2081"/>
                  </a:lnTo>
                  <a:lnTo>
                    <a:pt x="10452" y="208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3"/>
            <p:cNvSpPr/>
            <p:nvPr/>
          </p:nvSpPr>
          <p:spPr>
            <a:xfrm>
              <a:off x="2022700" y="308400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0"/>
                  </a:moveTo>
                  <a:lnTo>
                    <a:pt x="0" y="2105"/>
                  </a:lnTo>
                  <a:lnTo>
                    <a:pt x="2081" y="2105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3"/>
            <p:cNvSpPr/>
            <p:nvPr/>
          </p:nvSpPr>
          <p:spPr>
            <a:xfrm>
              <a:off x="1865425" y="3084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3"/>
            <p:cNvSpPr/>
            <p:nvPr/>
          </p:nvSpPr>
          <p:spPr>
            <a:xfrm>
              <a:off x="1918050" y="3136625"/>
              <a:ext cx="52050" cy="104650"/>
            </a:xfrm>
            <a:custGeom>
              <a:rect b="b" l="l" r="r" t="t"/>
              <a:pathLst>
                <a:path extrusionOk="0" h="4186" w="2082">
                  <a:moveTo>
                    <a:pt x="1" y="0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3"/>
            <p:cNvSpPr/>
            <p:nvPr/>
          </p:nvSpPr>
          <p:spPr>
            <a:xfrm>
              <a:off x="1970075" y="3241250"/>
              <a:ext cx="52650" cy="104675"/>
            </a:xfrm>
            <a:custGeom>
              <a:rect b="b" l="l" r="r" t="t"/>
              <a:pathLst>
                <a:path extrusionOk="0" h="4187" w="2106">
                  <a:moveTo>
                    <a:pt x="0" y="1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3"/>
            <p:cNvSpPr/>
            <p:nvPr/>
          </p:nvSpPr>
          <p:spPr>
            <a:xfrm>
              <a:off x="2022700" y="3345900"/>
              <a:ext cx="104650" cy="52025"/>
            </a:xfrm>
            <a:custGeom>
              <a:rect b="b" l="l" r="r" t="t"/>
              <a:pathLst>
                <a:path extrusionOk="0" h="2081" w="4186">
                  <a:moveTo>
                    <a:pt x="0" y="0"/>
                  </a:moveTo>
                  <a:lnTo>
                    <a:pt x="0" y="2081"/>
                  </a:lnTo>
                  <a:lnTo>
                    <a:pt x="4186" y="2081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3"/>
            <p:cNvSpPr/>
            <p:nvPr/>
          </p:nvSpPr>
          <p:spPr>
            <a:xfrm>
              <a:off x="2074700" y="313662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3"/>
            <p:cNvSpPr/>
            <p:nvPr/>
          </p:nvSpPr>
          <p:spPr>
            <a:xfrm>
              <a:off x="2127325" y="3241250"/>
              <a:ext cx="52050" cy="104675"/>
            </a:xfrm>
            <a:custGeom>
              <a:rect b="b" l="l" r="r" t="t"/>
              <a:pathLst>
                <a:path extrusionOk="0" h="4187" w="2082">
                  <a:moveTo>
                    <a:pt x="1" y="1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3"/>
            <p:cNvSpPr/>
            <p:nvPr/>
          </p:nvSpPr>
          <p:spPr>
            <a:xfrm>
              <a:off x="1813425" y="3136625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0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3"/>
            <p:cNvSpPr/>
            <p:nvPr/>
          </p:nvSpPr>
          <p:spPr>
            <a:xfrm>
              <a:off x="1760800" y="31886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3"/>
            <p:cNvSpPr/>
            <p:nvPr/>
          </p:nvSpPr>
          <p:spPr>
            <a:xfrm>
              <a:off x="1708775" y="3241250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3"/>
            <p:cNvSpPr/>
            <p:nvPr/>
          </p:nvSpPr>
          <p:spPr>
            <a:xfrm>
              <a:off x="1656150" y="2404175"/>
              <a:ext cx="52050" cy="889123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3_1_1_1_1_1_1_1">
    <p:spTree>
      <p:nvGrpSpPr>
        <p:cNvPr id="6320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1" name="Google Shape;6321;p24"/>
          <p:cNvGrpSpPr/>
          <p:nvPr/>
        </p:nvGrpSpPr>
        <p:grpSpPr>
          <a:xfrm>
            <a:off x="228681" y="2685784"/>
            <a:ext cx="4125900" cy="2184300"/>
            <a:chOff x="715100" y="-2035675"/>
            <a:chExt cx="4125900" cy="2184300"/>
          </a:xfrm>
        </p:grpSpPr>
        <p:sp>
          <p:nvSpPr>
            <p:cNvPr id="6322" name="Google Shape;6322;p24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4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4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4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4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4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4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4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4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4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4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4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4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4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4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4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4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4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4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4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4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4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4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4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4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4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4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4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4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4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4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4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4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4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4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4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4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4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4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4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4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4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4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4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4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4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4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4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4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4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4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4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4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4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4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4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4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4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4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4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4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4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4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4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4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4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4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4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4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4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4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4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4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4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4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4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4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4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4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4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4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4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4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4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4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4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4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4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4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4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4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4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4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4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4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4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4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5" name="Google Shape;6475;p24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476" name="Google Shape;6476;p24"/>
          <p:cNvGrpSpPr/>
          <p:nvPr/>
        </p:nvGrpSpPr>
        <p:grpSpPr>
          <a:xfrm>
            <a:off x="8198357" y="4318368"/>
            <a:ext cx="702946" cy="580251"/>
            <a:chOff x="1656150" y="3979573"/>
            <a:chExt cx="1203675" cy="993750"/>
          </a:xfrm>
        </p:grpSpPr>
        <p:grpSp>
          <p:nvGrpSpPr>
            <p:cNvPr id="6477" name="Google Shape;6477;p24"/>
            <p:cNvGrpSpPr/>
            <p:nvPr/>
          </p:nvGrpSpPr>
          <p:grpSpPr>
            <a:xfrm>
              <a:off x="1656150" y="3979573"/>
              <a:ext cx="627850" cy="993750"/>
              <a:chOff x="1656150" y="2404175"/>
              <a:chExt cx="627850" cy="993750"/>
            </a:xfrm>
          </p:grpSpPr>
          <p:sp>
            <p:nvSpPr>
              <p:cNvPr id="6478" name="Google Shape;6478;p24"/>
              <p:cNvSpPr/>
              <p:nvPr/>
            </p:nvSpPr>
            <p:spPr>
              <a:xfrm>
                <a:off x="1656150" y="2404175"/>
                <a:ext cx="627850" cy="993750"/>
              </a:xfrm>
              <a:custGeom>
                <a:rect b="b" l="l" r="r" t="t"/>
                <a:pathLst>
                  <a:path extrusionOk="0" h="39750" w="25114">
                    <a:moveTo>
                      <a:pt x="1" y="0"/>
                    </a:moveTo>
                    <a:lnTo>
                      <a:pt x="1" y="35564"/>
                    </a:lnTo>
                    <a:lnTo>
                      <a:pt x="4186" y="35564"/>
                    </a:lnTo>
                    <a:lnTo>
                      <a:pt x="4186" y="33484"/>
                    </a:lnTo>
                    <a:lnTo>
                      <a:pt x="6291" y="33484"/>
                    </a:lnTo>
                    <a:lnTo>
                      <a:pt x="6291" y="31379"/>
                    </a:lnTo>
                    <a:lnTo>
                      <a:pt x="8372" y="31379"/>
                    </a:lnTo>
                    <a:lnTo>
                      <a:pt x="8372" y="29298"/>
                    </a:lnTo>
                    <a:lnTo>
                      <a:pt x="10477" y="29298"/>
                    </a:lnTo>
                    <a:lnTo>
                      <a:pt x="10477" y="33484"/>
                    </a:lnTo>
                    <a:lnTo>
                      <a:pt x="12557" y="33484"/>
                    </a:lnTo>
                    <a:lnTo>
                      <a:pt x="12557" y="37669"/>
                    </a:lnTo>
                    <a:lnTo>
                      <a:pt x="14662" y="37669"/>
                    </a:lnTo>
                    <a:lnTo>
                      <a:pt x="14662" y="39750"/>
                    </a:lnTo>
                    <a:lnTo>
                      <a:pt x="18848" y="39750"/>
                    </a:lnTo>
                    <a:lnTo>
                      <a:pt x="18848" y="37669"/>
                    </a:lnTo>
                    <a:lnTo>
                      <a:pt x="20928" y="37669"/>
                    </a:lnTo>
                    <a:lnTo>
                      <a:pt x="20928" y="33484"/>
                    </a:lnTo>
                    <a:lnTo>
                      <a:pt x="18848" y="33484"/>
                    </a:lnTo>
                    <a:lnTo>
                      <a:pt x="18848" y="29298"/>
                    </a:lnTo>
                    <a:lnTo>
                      <a:pt x="16743" y="29298"/>
                    </a:lnTo>
                    <a:lnTo>
                      <a:pt x="16743" y="27193"/>
                    </a:lnTo>
                    <a:lnTo>
                      <a:pt x="25114" y="27193"/>
                    </a:lnTo>
                    <a:lnTo>
                      <a:pt x="25114" y="25113"/>
                    </a:lnTo>
                    <a:lnTo>
                      <a:pt x="25114" y="23008"/>
                    </a:lnTo>
                    <a:lnTo>
                      <a:pt x="23033" y="23008"/>
                    </a:lnTo>
                    <a:lnTo>
                      <a:pt x="23033" y="20928"/>
                    </a:lnTo>
                    <a:lnTo>
                      <a:pt x="20928" y="20928"/>
                    </a:lnTo>
                    <a:lnTo>
                      <a:pt x="20928" y="18822"/>
                    </a:lnTo>
                    <a:lnTo>
                      <a:pt x="18848" y="18822"/>
                    </a:lnTo>
                    <a:lnTo>
                      <a:pt x="18848" y="16742"/>
                    </a:lnTo>
                    <a:lnTo>
                      <a:pt x="16743" y="16742"/>
                    </a:lnTo>
                    <a:lnTo>
                      <a:pt x="16743" y="14637"/>
                    </a:lnTo>
                    <a:lnTo>
                      <a:pt x="14662" y="14637"/>
                    </a:lnTo>
                    <a:lnTo>
                      <a:pt x="14662" y="12557"/>
                    </a:lnTo>
                    <a:lnTo>
                      <a:pt x="12557" y="12557"/>
                    </a:lnTo>
                    <a:lnTo>
                      <a:pt x="12557" y="10451"/>
                    </a:lnTo>
                    <a:lnTo>
                      <a:pt x="10477" y="10451"/>
                    </a:lnTo>
                    <a:lnTo>
                      <a:pt x="10477" y="8371"/>
                    </a:lnTo>
                    <a:lnTo>
                      <a:pt x="8372" y="8371"/>
                    </a:lnTo>
                    <a:lnTo>
                      <a:pt x="8372" y="6266"/>
                    </a:lnTo>
                    <a:lnTo>
                      <a:pt x="6291" y="6266"/>
                    </a:lnTo>
                    <a:lnTo>
                      <a:pt x="6291" y="4186"/>
                    </a:lnTo>
                    <a:lnTo>
                      <a:pt x="4186" y="4186"/>
                    </a:lnTo>
                    <a:lnTo>
                      <a:pt x="4186" y="2080"/>
                    </a:lnTo>
                    <a:lnTo>
                      <a:pt x="2106" y="2080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9" name="Google Shape;6479;p24"/>
              <p:cNvSpPr/>
              <p:nvPr/>
            </p:nvSpPr>
            <p:spPr>
              <a:xfrm>
                <a:off x="1676975" y="2456175"/>
                <a:ext cx="83853" cy="52650"/>
              </a:xfrm>
              <a:custGeom>
                <a:rect b="b" l="l" r="r" t="t"/>
                <a:pathLst>
                  <a:path extrusionOk="0" h="2106" w="2082">
                    <a:moveTo>
                      <a:pt x="1" y="0"/>
                    </a:moveTo>
                    <a:lnTo>
                      <a:pt x="1" y="2106"/>
                    </a:lnTo>
                    <a:lnTo>
                      <a:pt x="2081" y="210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0" name="Google Shape;6480;p24"/>
              <p:cNvSpPr/>
              <p:nvPr/>
            </p:nvSpPr>
            <p:spPr>
              <a:xfrm>
                <a:off x="1760800" y="2508800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0" y="1"/>
                    </a:moveTo>
                    <a:lnTo>
                      <a:pt x="0" y="2081"/>
                    </a:lnTo>
                    <a:lnTo>
                      <a:pt x="2105" y="2081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1" name="Google Shape;6481;p24"/>
              <p:cNvSpPr/>
              <p:nvPr/>
            </p:nvSpPr>
            <p:spPr>
              <a:xfrm>
                <a:off x="1813425" y="2560800"/>
                <a:ext cx="52025" cy="52675"/>
              </a:xfrm>
              <a:custGeom>
                <a:rect b="b" l="l" r="r" t="t"/>
                <a:pathLst>
                  <a:path extrusionOk="0" h="2107" w="2081">
                    <a:moveTo>
                      <a:pt x="0" y="1"/>
                    </a:moveTo>
                    <a:lnTo>
                      <a:pt x="0" y="2106"/>
                    </a:lnTo>
                    <a:lnTo>
                      <a:pt x="2081" y="210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2" name="Google Shape;6482;p24"/>
              <p:cNvSpPr/>
              <p:nvPr/>
            </p:nvSpPr>
            <p:spPr>
              <a:xfrm>
                <a:off x="1865425" y="2613450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1" y="0"/>
                    </a:moveTo>
                    <a:lnTo>
                      <a:pt x="1" y="2080"/>
                    </a:lnTo>
                    <a:lnTo>
                      <a:pt x="2106" y="2080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3" name="Google Shape;6483;p24"/>
              <p:cNvSpPr/>
              <p:nvPr/>
            </p:nvSpPr>
            <p:spPr>
              <a:xfrm>
                <a:off x="1918050" y="2665450"/>
                <a:ext cx="52050" cy="52650"/>
              </a:xfrm>
              <a:custGeom>
                <a:rect b="b" l="l" r="r" t="t"/>
                <a:pathLst>
                  <a:path extrusionOk="0" h="2106" w="2082">
                    <a:moveTo>
                      <a:pt x="1" y="0"/>
                    </a:moveTo>
                    <a:lnTo>
                      <a:pt x="1" y="2106"/>
                    </a:lnTo>
                    <a:lnTo>
                      <a:pt x="2081" y="210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4" name="Google Shape;6484;p24"/>
              <p:cNvSpPr/>
              <p:nvPr/>
            </p:nvSpPr>
            <p:spPr>
              <a:xfrm>
                <a:off x="1970075" y="2718075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0" y="1"/>
                    </a:moveTo>
                    <a:lnTo>
                      <a:pt x="0" y="2081"/>
                    </a:lnTo>
                    <a:lnTo>
                      <a:pt x="2105" y="2081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5" name="Google Shape;6485;p24"/>
              <p:cNvSpPr/>
              <p:nvPr/>
            </p:nvSpPr>
            <p:spPr>
              <a:xfrm>
                <a:off x="2022700" y="2770075"/>
                <a:ext cx="52025" cy="52675"/>
              </a:xfrm>
              <a:custGeom>
                <a:rect b="b" l="l" r="r" t="t"/>
                <a:pathLst>
                  <a:path extrusionOk="0" h="2107" w="2081">
                    <a:moveTo>
                      <a:pt x="0" y="1"/>
                    </a:moveTo>
                    <a:lnTo>
                      <a:pt x="0" y="2106"/>
                    </a:lnTo>
                    <a:lnTo>
                      <a:pt x="2081" y="210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6" name="Google Shape;6486;p24"/>
              <p:cNvSpPr/>
              <p:nvPr/>
            </p:nvSpPr>
            <p:spPr>
              <a:xfrm>
                <a:off x="2074700" y="2822725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1" y="0"/>
                    </a:moveTo>
                    <a:lnTo>
                      <a:pt x="1" y="2080"/>
                    </a:lnTo>
                    <a:lnTo>
                      <a:pt x="2106" y="2080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7" name="Google Shape;6487;p24"/>
              <p:cNvSpPr/>
              <p:nvPr/>
            </p:nvSpPr>
            <p:spPr>
              <a:xfrm>
                <a:off x="2127325" y="2874725"/>
                <a:ext cx="52050" cy="52650"/>
              </a:xfrm>
              <a:custGeom>
                <a:rect b="b" l="l" r="r" t="t"/>
                <a:pathLst>
                  <a:path extrusionOk="0" h="2106" w="2082">
                    <a:moveTo>
                      <a:pt x="1" y="0"/>
                    </a:moveTo>
                    <a:lnTo>
                      <a:pt x="1" y="2106"/>
                    </a:lnTo>
                    <a:lnTo>
                      <a:pt x="2081" y="210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8" name="Google Shape;6488;p24"/>
              <p:cNvSpPr/>
              <p:nvPr/>
            </p:nvSpPr>
            <p:spPr>
              <a:xfrm>
                <a:off x="2179350" y="2927350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0" y="1"/>
                    </a:moveTo>
                    <a:lnTo>
                      <a:pt x="0" y="2081"/>
                    </a:lnTo>
                    <a:lnTo>
                      <a:pt x="2105" y="2081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9" name="Google Shape;6489;p24"/>
              <p:cNvSpPr/>
              <p:nvPr/>
            </p:nvSpPr>
            <p:spPr>
              <a:xfrm>
                <a:off x="2231975" y="2979350"/>
                <a:ext cx="52025" cy="52650"/>
              </a:xfrm>
              <a:custGeom>
                <a:rect b="b" l="l" r="r" t="t"/>
                <a:pathLst>
                  <a:path extrusionOk="0" h="2106" w="2081">
                    <a:moveTo>
                      <a:pt x="0" y="1"/>
                    </a:moveTo>
                    <a:lnTo>
                      <a:pt x="0" y="2106"/>
                    </a:lnTo>
                    <a:lnTo>
                      <a:pt x="2081" y="210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0" name="Google Shape;6490;p24"/>
              <p:cNvSpPr/>
              <p:nvPr/>
            </p:nvSpPr>
            <p:spPr>
              <a:xfrm>
                <a:off x="2022700" y="3031975"/>
                <a:ext cx="261300" cy="52050"/>
              </a:xfrm>
              <a:custGeom>
                <a:rect b="b" l="l" r="r" t="t"/>
                <a:pathLst>
                  <a:path extrusionOk="0" h="2082" w="10452">
                    <a:moveTo>
                      <a:pt x="0" y="1"/>
                    </a:moveTo>
                    <a:lnTo>
                      <a:pt x="0" y="2081"/>
                    </a:lnTo>
                    <a:lnTo>
                      <a:pt x="10452" y="2081"/>
                    </a:lnTo>
                    <a:lnTo>
                      <a:pt x="10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1" name="Google Shape;6491;p24"/>
              <p:cNvSpPr/>
              <p:nvPr/>
            </p:nvSpPr>
            <p:spPr>
              <a:xfrm>
                <a:off x="2022700" y="3084000"/>
                <a:ext cx="52025" cy="52650"/>
              </a:xfrm>
              <a:custGeom>
                <a:rect b="b" l="l" r="r" t="t"/>
                <a:pathLst>
                  <a:path extrusionOk="0" h="2106" w="2081">
                    <a:moveTo>
                      <a:pt x="0" y="0"/>
                    </a:moveTo>
                    <a:lnTo>
                      <a:pt x="0" y="2105"/>
                    </a:lnTo>
                    <a:lnTo>
                      <a:pt x="2081" y="2105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2" name="Google Shape;6492;p24"/>
              <p:cNvSpPr/>
              <p:nvPr/>
            </p:nvSpPr>
            <p:spPr>
              <a:xfrm>
                <a:off x="1865425" y="3084000"/>
                <a:ext cx="52650" cy="52650"/>
              </a:xfrm>
              <a:custGeom>
                <a:rect b="b" l="l" r="r" t="t"/>
                <a:pathLst>
                  <a:path extrusionOk="0" h="2106" w="2106">
                    <a:moveTo>
                      <a:pt x="1" y="0"/>
                    </a:moveTo>
                    <a:lnTo>
                      <a:pt x="1" y="2105"/>
                    </a:lnTo>
                    <a:lnTo>
                      <a:pt x="2106" y="2105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3" name="Google Shape;6493;p24"/>
              <p:cNvSpPr/>
              <p:nvPr/>
            </p:nvSpPr>
            <p:spPr>
              <a:xfrm>
                <a:off x="1918050" y="3136625"/>
                <a:ext cx="52050" cy="104650"/>
              </a:xfrm>
              <a:custGeom>
                <a:rect b="b" l="l" r="r" t="t"/>
                <a:pathLst>
                  <a:path extrusionOk="0" h="4186" w="2082">
                    <a:moveTo>
                      <a:pt x="1" y="0"/>
                    </a:moveTo>
                    <a:lnTo>
                      <a:pt x="1" y="4186"/>
                    </a:lnTo>
                    <a:lnTo>
                      <a:pt x="2081" y="418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4" name="Google Shape;6494;p24"/>
              <p:cNvSpPr/>
              <p:nvPr/>
            </p:nvSpPr>
            <p:spPr>
              <a:xfrm>
                <a:off x="1970075" y="3241250"/>
                <a:ext cx="52650" cy="104675"/>
              </a:xfrm>
              <a:custGeom>
                <a:rect b="b" l="l" r="r" t="t"/>
                <a:pathLst>
                  <a:path extrusionOk="0" h="4187" w="2106">
                    <a:moveTo>
                      <a:pt x="0" y="1"/>
                    </a:moveTo>
                    <a:lnTo>
                      <a:pt x="0" y="4186"/>
                    </a:lnTo>
                    <a:lnTo>
                      <a:pt x="2105" y="4186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5" name="Google Shape;6495;p24"/>
              <p:cNvSpPr/>
              <p:nvPr/>
            </p:nvSpPr>
            <p:spPr>
              <a:xfrm>
                <a:off x="2022700" y="3345900"/>
                <a:ext cx="104650" cy="52025"/>
              </a:xfrm>
              <a:custGeom>
                <a:rect b="b" l="l" r="r" t="t"/>
                <a:pathLst>
                  <a:path extrusionOk="0" h="2081" w="4186">
                    <a:moveTo>
                      <a:pt x="0" y="0"/>
                    </a:moveTo>
                    <a:lnTo>
                      <a:pt x="0" y="2081"/>
                    </a:lnTo>
                    <a:lnTo>
                      <a:pt x="4186" y="2081"/>
                    </a:lnTo>
                    <a:lnTo>
                      <a:pt x="4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6" name="Google Shape;6496;p24"/>
              <p:cNvSpPr/>
              <p:nvPr/>
            </p:nvSpPr>
            <p:spPr>
              <a:xfrm>
                <a:off x="2074700" y="3136625"/>
                <a:ext cx="52650" cy="104650"/>
              </a:xfrm>
              <a:custGeom>
                <a:rect b="b" l="l" r="r" t="t"/>
                <a:pathLst>
                  <a:path extrusionOk="0" h="4186" w="2106">
                    <a:moveTo>
                      <a:pt x="1" y="0"/>
                    </a:moveTo>
                    <a:lnTo>
                      <a:pt x="1" y="4186"/>
                    </a:lnTo>
                    <a:lnTo>
                      <a:pt x="2106" y="4186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7" name="Google Shape;6497;p24"/>
              <p:cNvSpPr/>
              <p:nvPr/>
            </p:nvSpPr>
            <p:spPr>
              <a:xfrm>
                <a:off x="2127325" y="3241250"/>
                <a:ext cx="52050" cy="104675"/>
              </a:xfrm>
              <a:custGeom>
                <a:rect b="b" l="l" r="r" t="t"/>
                <a:pathLst>
                  <a:path extrusionOk="0" h="4187" w="2082">
                    <a:moveTo>
                      <a:pt x="1" y="1"/>
                    </a:moveTo>
                    <a:lnTo>
                      <a:pt x="1" y="4186"/>
                    </a:lnTo>
                    <a:lnTo>
                      <a:pt x="2081" y="418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8" name="Google Shape;6498;p24"/>
              <p:cNvSpPr/>
              <p:nvPr/>
            </p:nvSpPr>
            <p:spPr>
              <a:xfrm>
                <a:off x="1813425" y="3136625"/>
                <a:ext cx="52025" cy="52025"/>
              </a:xfrm>
              <a:custGeom>
                <a:rect b="b" l="l" r="r" t="t"/>
                <a:pathLst>
                  <a:path extrusionOk="0" h="2081" w="2081">
                    <a:moveTo>
                      <a:pt x="0" y="0"/>
                    </a:moveTo>
                    <a:lnTo>
                      <a:pt x="0" y="2081"/>
                    </a:lnTo>
                    <a:lnTo>
                      <a:pt x="2081" y="2081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9" name="Google Shape;6499;p24"/>
              <p:cNvSpPr/>
              <p:nvPr/>
            </p:nvSpPr>
            <p:spPr>
              <a:xfrm>
                <a:off x="1760800" y="3188625"/>
                <a:ext cx="52650" cy="52650"/>
              </a:xfrm>
              <a:custGeom>
                <a:rect b="b" l="l" r="r" t="t"/>
                <a:pathLst>
                  <a:path extrusionOk="0" h="2106" w="2106">
                    <a:moveTo>
                      <a:pt x="0" y="1"/>
                    </a:moveTo>
                    <a:lnTo>
                      <a:pt x="0" y="2106"/>
                    </a:lnTo>
                    <a:lnTo>
                      <a:pt x="2105" y="2106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24"/>
              <p:cNvSpPr/>
              <p:nvPr/>
            </p:nvSpPr>
            <p:spPr>
              <a:xfrm>
                <a:off x="1708775" y="3241250"/>
                <a:ext cx="52050" cy="52050"/>
              </a:xfrm>
              <a:custGeom>
                <a:rect b="b" l="l" r="r" t="t"/>
                <a:pathLst>
                  <a:path extrusionOk="0" h="2082" w="2082">
                    <a:moveTo>
                      <a:pt x="1" y="1"/>
                    </a:moveTo>
                    <a:lnTo>
                      <a:pt x="1" y="2081"/>
                    </a:lnTo>
                    <a:lnTo>
                      <a:pt x="2081" y="2081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1" name="Google Shape;6501;p24"/>
              <p:cNvSpPr/>
              <p:nvPr/>
            </p:nvSpPr>
            <p:spPr>
              <a:xfrm>
                <a:off x="1656150" y="2404175"/>
                <a:ext cx="52050" cy="889123"/>
              </a:xfrm>
              <a:custGeom>
                <a:rect b="b" l="l" r="r" t="t"/>
                <a:pathLst>
                  <a:path extrusionOk="0" h="2082" w="2082">
                    <a:moveTo>
                      <a:pt x="1" y="1"/>
                    </a:moveTo>
                    <a:lnTo>
                      <a:pt x="1" y="2081"/>
                    </a:lnTo>
                    <a:lnTo>
                      <a:pt x="2081" y="2081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02" name="Google Shape;6502;p24"/>
            <p:cNvSpPr/>
            <p:nvPr/>
          </p:nvSpPr>
          <p:spPr>
            <a:xfrm>
              <a:off x="2283975" y="4078350"/>
              <a:ext cx="575850" cy="732500"/>
            </a:xfrm>
            <a:custGeom>
              <a:rect b="b" l="l" r="r" t="t"/>
              <a:pathLst>
                <a:path extrusionOk="0" h="29300" w="23034">
                  <a:moveTo>
                    <a:pt x="1" y="1"/>
                  </a:moveTo>
                  <a:lnTo>
                    <a:pt x="1" y="2081"/>
                  </a:lnTo>
                  <a:lnTo>
                    <a:pt x="2106" y="2081"/>
                  </a:lnTo>
                  <a:lnTo>
                    <a:pt x="2106" y="4186"/>
                  </a:lnTo>
                  <a:lnTo>
                    <a:pt x="2106" y="6267"/>
                  </a:lnTo>
                  <a:lnTo>
                    <a:pt x="2106" y="8372"/>
                  </a:lnTo>
                  <a:lnTo>
                    <a:pt x="4186" y="8372"/>
                  </a:lnTo>
                  <a:lnTo>
                    <a:pt x="4186" y="10452"/>
                  </a:lnTo>
                  <a:lnTo>
                    <a:pt x="6291" y="10452"/>
                  </a:lnTo>
                  <a:lnTo>
                    <a:pt x="6291" y="12557"/>
                  </a:lnTo>
                  <a:lnTo>
                    <a:pt x="8372" y="12557"/>
                  </a:lnTo>
                  <a:lnTo>
                    <a:pt x="8372" y="14638"/>
                  </a:lnTo>
                  <a:lnTo>
                    <a:pt x="8372" y="16743"/>
                  </a:lnTo>
                  <a:lnTo>
                    <a:pt x="6291" y="16743"/>
                  </a:lnTo>
                  <a:lnTo>
                    <a:pt x="6291" y="18823"/>
                  </a:lnTo>
                  <a:lnTo>
                    <a:pt x="4186" y="18823"/>
                  </a:lnTo>
                  <a:lnTo>
                    <a:pt x="4186" y="20928"/>
                  </a:lnTo>
                  <a:lnTo>
                    <a:pt x="2106" y="20928"/>
                  </a:lnTo>
                  <a:lnTo>
                    <a:pt x="2106" y="23008"/>
                  </a:lnTo>
                  <a:lnTo>
                    <a:pt x="2106" y="25114"/>
                  </a:lnTo>
                  <a:lnTo>
                    <a:pt x="2106" y="27194"/>
                  </a:lnTo>
                  <a:lnTo>
                    <a:pt x="1" y="27194"/>
                  </a:lnTo>
                  <a:lnTo>
                    <a:pt x="1" y="29299"/>
                  </a:lnTo>
                  <a:lnTo>
                    <a:pt x="23033" y="29299"/>
                  </a:lnTo>
                  <a:lnTo>
                    <a:pt x="23033" y="27194"/>
                  </a:lnTo>
                  <a:lnTo>
                    <a:pt x="20928" y="27194"/>
                  </a:lnTo>
                  <a:lnTo>
                    <a:pt x="20928" y="25114"/>
                  </a:lnTo>
                  <a:lnTo>
                    <a:pt x="20928" y="23008"/>
                  </a:lnTo>
                  <a:lnTo>
                    <a:pt x="20928" y="20928"/>
                  </a:lnTo>
                  <a:lnTo>
                    <a:pt x="18848" y="20928"/>
                  </a:lnTo>
                  <a:lnTo>
                    <a:pt x="18848" y="18823"/>
                  </a:lnTo>
                  <a:lnTo>
                    <a:pt x="16743" y="18823"/>
                  </a:lnTo>
                  <a:lnTo>
                    <a:pt x="16743" y="16743"/>
                  </a:lnTo>
                  <a:lnTo>
                    <a:pt x="14662" y="16743"/>
                  </a:lnTo>
                  <a:lnTo>
                    <a:pt x="14662" y="14638"/>
                  </a:lnTo>
                  <a:lnTo>
                    <a:pt x="14662" y="12557"/>
                  </a:lnTo>
                  <a:lnTo>
                    <a:pt x="16743" y="12557"/>
                  </a:lnTo>
                  <a:lnTo>
                    <a:pt x="16743" y="10452"/>
                  </a:lnTo>
                  <a:lnTo>
                    <a:pt x="18848" y="10452"/>
                  </a:lnTo>
                  <a:lnTo>
                    <a:pt x="18848" y="8372"/>
                  </a:lnTo>
                  <a:lnTo>
                    <a:pt x="20928" y="8372"/>
                  </a:lnTo>
                  <a:lnTo>
                    <a:pt x="20928" y="6267"/>
                  </a:lnTo>
                  <a:lnTo>
                    <a:pt x="20928" y="4186"/>
                  </a:lnTo>
                  <a:lnTo>
                    <a:pt x="20928" y="2081"/>
                  </a:lnTo>
                  <a:lnTo>
                    <a:pt x="23033" y="2081"/>
                  </a:lnTo>
                  <a:lnTo>
                    <a:pt x="23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>
              <a:off x="2388625" y="4287625"/>
              <a:ext cx="104650" cy="104675"/>
            </a:xfrm>
            <a:custGeom>
              <a:rect b="b" l="l" r="r" t="t"/>
              <a:pathLst>
                <a:path extrusionOk="0" h="4187" w="418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  <a:moveTo>
                    <a:pt x="2105" y="2081"/>
                  </a:moveTo>
                  <a:lnTo>
                    <a:pt x="2105" y="4186"/>
                  </a:lnTo>
                  <a:lnTo>
                    <a:pt x="4186" y="4186"/>
                  </a:lnTo>
                  <a:lnTo>
                    <a:pt x="4186" y="20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>
              <a:off x="2545875" y="4287625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>
              <a:off x="2493250" y="4235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1"/>
                  </a:moveTo>
                  <a:lnTo>
                    <a:pt x="1" y="2106"/>
                  </a:lnTo>
                  <a:lnTo>
                    <a:pt x="2106" y="2106"/>
                  </a:lnTo>
                  <a:lnTo>
                    <a:pt x="2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>
              <a:off x="2597900" y="4235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>
              <a:off x="2493250" y="439227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2081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>
              <a:off x="2441250" y="4496900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1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>
              <a:off x="2388625" y="45489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0"/>
                  </a:moveTo>
                  <a:lnTo>
                    <a:pt x="0" y="2105"/>
                  </a:lnTo>
                  <a:lnTo>
                    <a:pt x="2105" y="2105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>
              <a:off x="2597900" y="465355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0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>
              <a:off x="2493250" y="465355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6"/>
                  </a:lnTo>
                  <a:lnTo>
                    <a:pt x="2106" y="210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>
              <a:off x="2545875" y="4601550"/>
              <a:ext cx="52050" cy="52025"/>
            </a:xfrm>
            <a:custGeom>
              <a:rect b="b" l="l" r="r" t="t"/>
              <a:pathLst>
                <a:path extrusionOk="0" h="2081" w="2082">
                  <a:moveTo>
                    <a:pt x="1" y="0"/>
                  </a:moveTo>
                  <a:lnTo>
                    <a:pt x="1" y="2080"/>
                  </a:lnTo>
                  <a:lnTo>
                    <a:pt x="2081" y="2080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>
              <a:off x="2283975" y="4078350"/>
              <a:ext cx="575850" cy="209300"/>
            </a:xfrm>
            <a:custGeom>
              <a:rect b="b" l="l" r="r" t="t"/>
              <a:pathLst>
                <a:path extrusionOk="0" h="8372" w="23034">
                  <a:moveTo>
                    <a:pt x="1" y="1"/>
                  </a:moveTo>
                  <a:lnTo>
                    <a:pt x="1" y="2081"/>
                  </a:lnTo>
                  <a:lnTo>
                    <a:pt x="2106" y="2081"/>
                  </a:lnTo>
                  <a:lnTo>
                    <a:pt x="2106" y="4186"/>
                  </a:lnTo>
                  <a:lnTo>
                    <a:pt x="2106" y="6267"/>
                  </a:lnTo>
                  <a:lnTo>
                    <a:pt x="2106" y="8372"/>
                  </a:lnTo>
                  <a:lnTo>
                    <a:pt x="4186" y="8372"/>
                  </a:lnTo>
                  <a:lnTo>
                    <a:pt x="4186" y="6267"/>
                  </a:lnTo>
                  <a:lnTo>
                    <a:pt x="4186" y="4186"/>
                  </a:lnTo>
                  <a:lnTo>
                    <a:pt x="4186" y="2081"/>
                  </a:lnTo>
                  <a:lnTo>
                    <a:pt x="18848" y="2081"/>
                  </a:lnTo>
                  <a:lnTo>
                    <a:pt x="18848" y="4186"/>
                  </a:lnTo>
                  <a:lnTo>
                    <a:pt x="18848" y="6267"/>
                  </a:lnTo>
                  <a:lnTo>
                    <a:pt x="18848" y="8372"/>
                  </a:lnTo>
                  <a:lnTo>
                    <a:pt x="20928" y="8372"/>
                  </a:lnTo>
                  <a:lnTo>
                    <a:pt x="20928" y="6267"/>
                  </a:lnTo>
                  <a:lnTo>
                    <a:pt x="20928" y="4186"/>
                  </a:lnTo>
                  <a:lnTo>
                    <a:pt x="20928" y="2081"/>
                  </a:lnTo>
                  <a:lnTo>
                    <a:pt x="23033" y="2081"/>
                  </a:lnTo>
                  <a:lnTo>
                    <a:pt x="230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>
              <a:off x="2650525" y="4287625"/>
              <a:ext cx="104650" cy="104675"/>
            </a:xfrm>
            <a:custGeom>
              <a:rect b="b" l="l" r="r" t="t"/>
              <a:pathLst>
                <a:path extrusionOk="0" h="4187" w="4186">
                  <a:moveTo>
                    <a:pt x="2081" y="1"/>
                  </a:moveTo>
                  <a:lnTo>
                    <a:pt x="2081" y="2081"/>
                  </a:lnTo>
                  <a:lnTo>
                    <a:pt x="4186" y="2081"/>
                  </a:lnTo>
                  <a:lnTo>
                    <a:pt x="4186" y="1"/>
                  </a:lnTo>
                  <a:close/>
                  <a:moveTo>
                    <a:pt x="0" y="2081"/>
                  </a:moveTo>
                  <a:lnTo>
                    <a:pt x="0" y="4186"/>
                  </a:lnTo>
                  <a:lnTo>
                    <a:pt x="2081" y="4186"/>
                  </a:lnTo>
                  <a:lnTo>
                    <a:pt x="2081" y="20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>
              <a:off x="2597900" y="439227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0" y="0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2081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>
              <a:off x="2650525" y="4496900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1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>
              <a:off x="2702525" y="45489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>
              <a:off x="2283975" y="4601550"/>
              <a:ext cx="575850" cy="209300"/>
            </a:xfrm>
            <a:custGeom>
              <a:rect b="b" l="l" r="r" t="t"/>
              <a:pathLst>
                <a:path extrusionOk="0" h="8372" w="23034">
                  <a:moveTo>
                    <a:pt x="2106" y="0"/>
                  </a:moveTo>
                  <a:lnTo>
                    <a:pt x="2106" y="2080"/>
                  </a:lnTo>
                  <a:lnTo>
                    <a:pt x="2106" y="4186"/>
                  </a:lnTo>
                  <a:lnTo>
                    <a:pt x="2106" y="6266"/>
                  </a:lnTo>
                  <a:lnTo>
                    <a:pt x="1" y="6266"/>
                  </a:lnTo>
                  <a:lnTo>
                    <a:pt x="1" y="8371"/>
                  </a:lnTo>
                  <a:lnTo>
                    <a:pt x="23033" y="8371"/>
                  </a:lnTo>
                  <a:lnTo>
                    <a:pt x="23033" y="6266"/>
                  </a:lnTo>
                  <a:lnTo>
                    <a:pt x="20928" y="6266"/>
                  </a:lnTo>
                  <a:lnTo>
                    <a:pt x="20928" y="4186"/>
                  </a:lnTo>
                  <a:lnTo>
                    <a:pt x="20928" y="0"/>
                  </a:lnTo>
                  <a:lnTo>
                    <a:pt x="18848" y="0"/>
                  </a:lnTo>
                  <a:lnTo>
                    <a:pt x="18848" y="6266"/>
                  </a:lnTo>
                  <a:lnTo>
                    <a:pt x="16743" y="6266"/>
                  </a:lnTo>
                  <a:lnTo>
                    <a:pt x="16743" y="4186"/>
                  </a:lnTo>
                  <a:lnTo>
                    <a:pt x="14662" y="4186"/>
                  </a:lnTo>
                  <a:lnTo>
                    <a:pt x="14662" y="6266"/>
                  </a:lnTo>
                  <a:lnTo>
                    <a:pt x="12557" y="6266"/>
                  </a:lnTo>
                  <a:lnTo>
                    <a:pt x="12557" y="4186"/>
                  </a:lnTo>
                  <a:lnTo>
                    <a:pt x="10477" y="4186"/>
                  </a:lnTo>
                  <a:lnTo>
                    <a:pt x="10477" y="6266"/>
                  </a:lnTo>
                  <a:lnTo>
                    <a:pt x="8372" y="6266"/>
                  </a:lnTo>
                  <a:lnTo>
                    <a:pt x="8372" y="4186"/>
                  </a:lnTo>
                  <a:lnTo>
                    <a:pt x="6291" y="4186"/>
                  </a:lnTo>
                  <a:lnTo>
                    <a:pt x="6291" y="6266"/>
                  </a:lnTo>
                  <a:lnTo>
                    <a:pt x="4186" y="626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_1_1_1_1_1_1_1_1">
    <p:spTree>
      <p:nvGrpSpPr>
        <p:cNvPr id="6519" name="Shape 6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0" name="Google Shape;6520;p25"/>
          <p:cNvGrpSpPr/>
          <p:nvPr/>
        </p:nvGrpSpPr>
        <p:grpSpPr>
          <a:xfrm>
            <a:off x="478215" y="471170"/>
            <a:ext cx="4125900" cy="970800"/>
            <a:chOff x="428193" y="-886127"/>
            <a:chExt cx="4125900" cy="970800"/>
          </a:xfrm>
        </p:grpSpPr>
        <p:sp>
          <p:nvSpPr>
            <p:cNvPr id="6521" name="Google Shape;6521;p25"/>
            <p:cNvSpPr/>
            <p:nvPr/>
          </p:nvSpPr>
          <p:spPr>
            <a:xfrm>
              <a:off x="4281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6708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9135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11562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13989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16416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18843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21270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23697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26124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28551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30978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33405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35832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38259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40686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43113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4281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6708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9135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11562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13989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16416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18843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21270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23697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26124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28551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30978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33405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35832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38259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40686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43113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4281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6708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9135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11562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13989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16416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18843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21270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23697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26124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28551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30978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33405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35832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38259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40686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43113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4281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6708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9135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11562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13989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16416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18843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21270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23697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26124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28551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30978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5"/>
            <p:cNvSpPr/>
            <p:nvPr/>
          </p:nvSpPr>
          <p:spPr>
            <a:xfrm>
              <a:off x="33405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5"/>
            <p:cNvSpPr/>
            <p:nvPr/>
          </p:nvSpPr>
          <p:spPr>
            <a:xfrm>
              <a:off x="35832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5"/>
            <p:cNvSpPr/>
            <p:nvPr/>
          </p:nvSpPr>
          <p:spPr>
            <a:xfrm>
              <a:off x="38259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5"/>
            <p:cNvSpPr/>
            <p:nvPr/>
          </p:nvSpPr>
          <p:spPr>
            <a:xfrm>
              <a:off x="40686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5"/>
            <p:cNvSpPr/>
            <p:nvPr/>
          </p:nvSpPr>
          <p:spPr>
            <a:xfrm>
              <a:off x="43113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9" name="Google Shape;6589;p25"/>
          <p:cNvGrpSpPr/>
          <p:nvPr/>
        </p:nvGrpSpPr>
        <p:grpSpPr>
          <a:xfrm>
            <a:off x="6713556" y="4419409"/>
            <a:ext cx="3883200" cy="728100"/>
            <a:chOff x="242706" y="4172709"/>
            <a:chExt cx="3883200" cy="728100"/>
          </a:xfrm>
        </p:grpSpPr>
        <p:sp>
          <p:nvSpPr>
            <p:cNvPr id="6590" name="Google Shape;6590;p25"/>
            <p:cNvSpPr/>
            <p:nvPr/>
          </p:nvSpPr>
          <p:spPr>
            <a:xfrm>
              <a:off x="2427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5"/>
            <p:cNvSpPr/>
            <p:nvPr/>
          </p:nvSpPr>
          <p:spPr>
            <a:xfrm>
              <a:off x="4854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5"/>
            <p:cNvSpPr/>
            <p:nvPr/>
          </p:nvSpPr>
          <p:spPr>
            <a:xfrm>
              <a:off x="7281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5"/>
            <p:cNvSpPr/>
            <p:nvPr/>
          </p:nvSpPr>
          <p:spPr>
            <a:xfrm>
              <a:off x="9708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5"/>
            <p:cNvSpPr/>
            <p:nvPr/>
          </p:nvSpPr>
          <p:spPr>
            <a:xfrm>
              <a:off x="12135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5"/>
            <p:cNvSpPr/>
            <p:nvPr/>
          </p:nvSpPr>
          <p:spPr>
            <a:xfrm>
              <a:off x="14562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5"/>
            <p:cNvSpPr/>
            <p:nvPr/>
          </p:nvSpPr>
          <p:spPr>
            <a:xfrm>
              <a:off x="16989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5"/>
            <p:cNvSpPr/>
            <p:nvPr/>
          </p:nvSpPr>
          <p:spPr>
            <a:xfrm>
              <a:off x="19416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5"/>
            <p:cNvSpPr/>
            <p:nvPr/>
          </p:nvSpPr>
          <p:spPr>
            <a:xfrm>
              <a:off x="21843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5"/>
            <p:cNvSpPr/>
            <p:nvPr/>
          </p:nvSpPr>
          <p:spPr>
            <a:xfrm>
              <a:off x="24270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5"/>
            <p:cNvSpPr/>
            <p:nvPr/>
          </p:nvSpPr>
          <p:spPr>
            <a:xfrm>
              <a:off x="26697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5"/>
            <p:cNvSpPr/>
            <p:nvPr/>
          </p:nvSpPr>
          <p:spPr>
            <a:xfrm>
              <a:off x="29124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5"/>
            <p:cNvSpPr/>
            <p:nvPr/>
          </p:nvSpPr>
          <p:spPr>
            <a:xfrm>
              <a:off x="31551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5"/>
            <p:cNvSpPr/>
            <p:nvPr/>
          </p:nvSpPr>
          <p:spPr>
            <a:xfrm>
              <a:off x="33978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5"/>
            <p:cNvSpPr/>
            <p:nvPr/>
          </p:nvSpPr>
          <p:spPr>
            <a:xfrm>
              <a:off x="36405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5"/>
            <p:cNvSpPr/>
            <p:nvPr/>
          </p:nvSpPr>
          <p:spPr>
            <a:xfrm>
              <a:off x="38832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5"/>
            <p:cNvSpPr/>
            <p:nvPr/>
          </p:nvSpPr>
          <p:spPr>
            <a:xfrm>
              <a:off x="2427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5"/>
            <p:cNvSpPr/>
            <p:nvPr/>
          </p:nvSpPr>
          <p:spPr>
            <a:xfrm>
              <a:off x="4854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5"/>
            <p:cNvSpPr/>
            <p:nvPr/>
          </p:nvSpPr>
          <p:spPr>
            <a:xfrm>
              <a:off x="7281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5"/>
            <p:cNvSpPr/>
            <p:nvPr/>
          </p:nvSpPr>
          <p:spPr>
            <a:xfrm>
              <a:off x="9708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5"/>
            <p:cNvSpPr/>
            <p:nvPr/>
          </p:nvSpPr>
          <p:spPr>
            <a:xfrm>
              <a:off x="12135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5"/>
            <p:cNvSpPr/>
            <p:nvPr/>
          </p:nvSpPr>
          <p:spPr>
            <a:xfrm>
              <a:off x="14562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5"/>
            <p:cNvSpPr/>
            <p:nvPr/>
          </p:nvSpPr>
          <p:spPr>
            <a:xfrm>
              <a:off x="16989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5"/>
            <p:cNvSpPr/>
            <p:nvPr/>
          </p:nvSpPr>
          <p:spPr>
            <a:xfrm>
              <a:off x="19416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5"/>
            <p:cNvSpPr/>
            <p:nvPr/>
          </p:nvSpPr>
          <p:spPr>
            <a:xfrm>
              <a:off x="21843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5"/>
            <p:cNvSpPr/>
            <p:nvPr/>
          </p:nvSpPr>
          <p:spPr>
            <a:xfrm>
              <a:off x="24270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5"/>
            <p:cNvSpPr/>
            <p:nvPr/>
          </p:nvSpPr>
          <p:spPr>
            <a:xfrm>
              <a:off x="26697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5"/>
            <p:cNvSpPr/>
            <p:nvPr/>
          </p:nvSpPr>
          <p:spPr>
            <a:xfrm>
              <a:off x="29124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5"/>
            <p:cNvSpPr/>
            <p:nvPr/>
          </p:nvSpPr>
          <p:spPr>
            <a:xfrm>
              <a:off x="31551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5"/>
            <p:cNvSpPr/>
            <p:nvPr/>
          </p:nvSpPr>
          <p:spPr>
            <a:xfrm>
              <a:off x="33978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5"/>
            <p:cNvSpPr/>
            <p:nvPr/>
          </p:nvSpPr>
          <p:spPr>
            <a:xfrm>
              <a:off x="36405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5"/>
            <p:cNvSpPr/>
            <p:nvPr/>
          </p:nvSpPr>
          <p:spPr>
            <a:xfrm>
              <a:off x="38832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5"/>
            <p:cNvSpPr/>
            <p:nvPr/>
          </p:nvSpPr>
          <p:spPr>
            <a:xfrm>
              <a:off x="2427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5"/>
            <p:cNvSpPr/>
            <p:nvPr/>
          </p:nvSpPr>
          <p:spPr>
            <a:xfrm>
              <a:off x="4854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5"/>
            <p:cNvSpPr/>
            <p:nvPr/>
          </p:nvSpPr>
          <p:spPr>
            <a:xfrm>
              <a:off x="7281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5"/>
            <p:cNvSpPr/>
            <p:nvPr/>
          </p:nvSpPr>
          <p:spPr>
            <a:xfrm>
              <a:off x="9708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5"/>
            <p:cNvSpPr/>
            <p:nvPr/>
          </p:nvSpPr>
          <p:spPr>
            <a:xfrm>
              <a:off x="12135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5"/>
            <p:cNvSpPr/>
            <p:nvPr/>
          </p:nvSpPr>
          <p:spPr>
            <a:xfrm>
              <a:off x="14562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5"/>
            <p:cNvSpPr/>
            <p:nvPr/>
          </p:nvSpPr>
          <p:spPr>
            <a:xfrm>
              <a:off x="16989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5"/>
            <p:cNvSpPr/>
            <p:nvPr/>
          </p:nvSpPr>
          <p:spPr>
            <a:xfrm>
              <a:off x="19416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5"/>
            <p:cNvSpPr/>
            <p:nvPr/>
          </p:nvSpPr>
          <p:spPr>
            <a:xfrm>
              <a:off x="21843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5"/>
            <p:cNvSpPr/>
            <p:nvPr/>
          </p:nvSpPr>
          <p:spPr>
            <a:xfrm>
              <a:off x="24270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5"/>
            <p:cNvSpPr/>
            <p:nvPr/>
          </p:nvSpPr>
          <p:spPr>
            <a:xfrm>
              <a:off x="26697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5"/>
            <p:cNvSpPr/>
            <p:nvPr/>
          </p:nvSpPr>
          <p:spPr>
            <a:xfrm>
              <a:off x="29124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5"/>
            <p:cNvSpPr/>
            <p:nvPr/>
          </p:nvSpPr>
          <p:spPr>
            <a:xfrm>
              <a:off x="31551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5"/>
            <p:cNvSpPr/>
            <p:nvPr/>
          </p:nvSpPr>
          <p:spPr>
            <a:xfrm>
              <a:off x="33978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5"/>
            <p:cNvSpPr/>
            <p:nvPr/>
          </p:nvSpPr>
          <p:spPr>
            <a:xfrm>
              <a:off x="36405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5"/>
            <p:cNvSpPr/>
            <p:nvPr/>
          </p:nvSpPr>
          <p:spPr>
            <a:xfrm>
              <a:off x="3883206" y="41727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8" name="Google Shape;6638;p25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639" name="Google Shape;6639;p25"/>
          <p:cNvGrpSpPr/>
          <p:nvPr/>
        </p:nvGrpSpPr>
        <p:grpSpPr>
          <a:xfrm>
            <a:off x="7871585" y="4338904"/>
            <a:ext cx="783680" cy="395688"/>
            <a:chOff x="-1940842" y="-1178775"/>
            <a:chExt cx="1405200" cy="709500"/>
          </a:xfrm>
        </p:grpSpPr>
        <p:sp>
          <p:nvSpPr>
            <p:cNvPr id="6640" name="Google Shape;6640;p25"/>
            <p:cNvSpPr/>
            <p:nvPr/>
          </p:nvSpPr>
          <p:spPr>
            <a:xfrm>
              <a:off x="-1940842" y="-1178775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5"/>
            <p:cNvSpPr/>
            <p:nvPr/>
          </p:nvSpPr>
          <p:spPr>
            <a:xfrm>
              <a:off x="-159065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5"/>
            <p:cNvSpPr/>
            <p:nvPr/>
          </p:nvSpPr>
          <p:spPr>
            <a:xfrm>
              <a:off x="-1344965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5"/>
            <p:cNvSpPr/>
            <p:nvPr/>
          </p:nvSpPr>
          <p:spPr>
            <a:xfrm>
              <a:off x="-109928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644" name="Shape 6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5" name="Google Shape;6645;p26"/>
          <p:cNvGrpSpPr/>
          <p:nvPr/>
        </p:nvGrpSpPr>
        <p:grpSpPr>
          <a:xfrm flipH="1">
            <a:off x="4515183" y="2685784"/>
            <a:ext cx="4125900" cy="2184300"/>
            <a:chOff x="715100" y="-2035675"/>
            <a:chExt cx="4125900" cy="2184300"/>
          </a:xfrm>
        </p:grpSpPr>
        <p:sp>
          <p:nvSpPr>
            <p:cNvPr id="6646" name="Google Shape;6646;p26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6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6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6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6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6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6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6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6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6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6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6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9" name="Google Shape;6799;p26"/>
          <p:cNvGrpSpPr/>
          <p:nvPr/>
        </p:nvGrpSpPr>
        <p:grpSpPr>
          <a:xfrm>
            <a:off x="238413" y="243008"/>
            <a:ext cx="4125900" cy="2184300"/>
            <a:chOff x="715100" y="-2035675"/>
            <a:chExt cx="4125900" cy="2184300"/>
          </a:xfrm>
        </p:grpSpPr>
        <p:sp>
          <p:nvSpPr>
            <p:cNvPr id="6800" name="Google Shape;6800;p26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6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6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6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6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6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6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6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6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6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6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6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6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6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6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6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6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6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6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6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6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6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6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6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6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6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6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6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6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6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6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6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6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6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6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6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6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6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6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6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6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6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6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6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6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6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6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6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6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6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6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6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6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6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6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6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6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6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6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6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6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6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6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6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6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6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6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6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6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6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6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6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6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6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6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6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6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6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6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6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6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6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6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6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6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6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6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6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6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6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6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6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6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6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6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6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6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6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6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6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6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6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6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6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6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6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6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6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6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6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6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6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6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3" name="Google Shape;6953;p26"/>
          <p:cNvSpPr txBox="1"/>
          <p:nvPr>
            <p:ph idx="1" type="subTitle"/>
          </p:nvPr>
        </p:nvSpPr>
        <p:spPr>
          <a:xfrm>
            <a:off x="2046599" y="2374775"/>
            <a:ext cx="50511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4" name="Google Shape;6954;p26"/>
          <p:cNvSpPr txBox="1"/>
          <p:nvPr>
            <p:ph type="title"/>
          </p:nvPr>
        </p:nvSpPr>
        <p:spPr>
          <a:xfrm>
            <a:off x="1791513" y="1679288"/>
            <a:ext cx="556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6955" name="Shape 6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6" name="Google Shape;6956;p27"/>
          <p:cNvGrpSpPr/>
          <p:nvPr/>
        </p:nvGrpSpPr>
        <p:grpSpPr>
          <a:xfrm>
            <a:off x="229707" y="296549"/>
            <a:ext cx="970800" cy="2912400"/>
            <a:chOff x="7919059" y="1979250"/>
            <a:chExt cx="970800" cy="2912400"/>
          </a:xfrm>
        </p:grpSpPr>
        <p:sp>
          <p:nvSpPr>
            <p:cNvPr id="6957" name="Google Shape;6957;p27"/>
            <p:cNvSpPr/>
            <p:nvPr/>
          </p:nvSpPr>
          <p:spPr>
            <a:xfrm flipH="1">
              <a:off x="86471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7"/>
            <p:cNvSpPr/>
            <p:nvPr/>
          </p:nvSpPr>
          <p:spPr>
            <a:xfrm flipH="1">
              <a:off x="84044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7"/>
            <p:cNvSpPr/>
            <p:nvPr/>
          </p:nvSpPr>
          <p:spPr>
            <a:xfrm flipH="1">
              <a:off x="81617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7"/>
            <p:cNvSpPr/>
            <p:nvPr/>
          </p:nvSpPr>
          <p:spPr>
            <a:xfrm flipH="1">
              <a:off x="79190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7"/>
            <p:cNvSpPr/>
            <p:nvPr/>
          </p:nvSpPr>
          <p:spPr>
            <a:xfrm flipH="1">
              <a:off x="86471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7"/>
            <p:cNvSpPr/>
            <p:nvPr/>
          </p:nvSpPr>
          <p:spPr>
            <a:xfrm flipH="1">
              <a:off x="84044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7"/>
            <p:cNvSpPr/>
            <p:nvPr/>
          </p:nvSpPr>
          <p:spPr>
            <a:xfrm flipH="1">
              <a:off x="81617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7"/>
            <p:cNvSpPr/>
            <p:nvPr/>
          </p:nvSpPr>
          <p:spPr>
            <a:xfrm flipH="1">
              <a:off x="79190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7"/>
            <p:cNvSpPr/>
            <p:nvPr/>
          </p:nvSpPr>
          <p:spPr>
            <a:xfrm flipH="1">
              <a:off x="86471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7"/>
            <p:cNvSpPr/>
            <p:nvPr/>
          </p:nvSpPr>
          <p:spPr>
            <a:xfrm flipH="1">
              <a:off x="84044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7"/>
            <p:cNvSpPr/>
            <p:nvPr/>
          </p:nvSpPr>
          <p:spPr>
            <a:xfrm flipH="1">
              <a:off x="81617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7"/>
            <p:cNvSpPr/>
            <p:nvPr/>
          </p:nvSpPr>
          <p:spPr>
            <a:xfrm flipH="1">
              <a:off x="79190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7"/>
            <p:cNvSpPr/>
            <p:nvPr/>
          </p:nvSpPr>
          <p:spPr>
            <a:xfrm flipH="1">
              <a:off x="86471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7"/>
            <p:cNvSpPr/>
            <p:nvPr/>
          </p:nvSpPr>
          <p:spPr>
            <a:xfrm flipH="1">
              <a:off x="84044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7"/>
            <p:cNvSpPr/>
            <p:nvPr/>
          </p:nvSpPr>
          <p:spPr>
            <a:xfrm flipH="1">
              <a:off x="81617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7"/>
            <p:cNvSpPr/>
            <p:nvPr/>
          </p:nvSpPr>
          <p:spPr>
            <a:xfrm flipH="1">
              <a:off x="79190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7"/>
            <p:cNvSpPr/>
            <p:nvPr/>
          </p:nvSpPr>
          <p:spPr>
            <a:xfrm flipH="1">
              <a:off x="86471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7"/>
            <p:cNvSpPr/>
            <p:nvPr/>
          </p:nvSpPr>
          <p:spPr>
            <a:xfrm flipH="1">
              <a:off x="84044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7"/>
            <p:cNvSpPr/>
            <p:nvPr/>
          </p:nvSpPr>
          <p:spPr>
            <a:xfrm flipH="1">
              <a:off x="81617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7"/>
            <p:cNvSpPr/>
            <p:nvPr/>
          </p:nvSpPr>
          <p:spPr>
            <a:xfrm flipH="1">
              <a:off x="79190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7"/>
            <p:cNvSpPr/>
            <p:nvPr/>
          </p:nvSpPr>
          <p:spPr>
            <a:xfrm flipH="1">
              <a:off x="86471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7"/>
            <p:cNvSpPr/>
            <p:nvPr/>
          </p:nvSpPr>
          <p:spPr>
            <a:xfrm flipH="1">
              <a:off x="84044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7"/>
            <p:cNvSpPr/>
            <p:nvPr/>
          </p:nvSpPr>
          <p:spPr>
            <a:xfrm flipH="1">
              <a:off x="81617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7"/>
            <p:cNvSpPr/>
            <p:nvPr/>
          </p:nvSpPr>
          <p:spPr>
            <a:xfrm flipH="1">
              <a:off x="79190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7"/>
            <p:cNvSpPr/>
            <p:nvPr/>
          </p:nvSpPr>
          <p:spPr>
            <a:xfrm flipH="1">
              <a:off x="86471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7"/>
            <p:cNvSpPr/>
            <p:nvPr/>
          </p:nvSpPr>
          <p:spPr>
            <a:xfrm flipH="1">
              <a:off x="84044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7"/>
            <p:cNvSpPr/>
            <p:nvPr/>
          </p:nvSpPr>
          <p:spPr>
            <a:xfrm flipH="1">
              <a:off x="81617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7"/>
            <p:cNvSpPr/>
            <p:nvPr/>
          </p:nvSpPr>
          <p:spPr>
            <a:xfrm flipH="1">
              <a:off x="79190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7"/>
            <p:cNvSpPr/>
            <p:nvPr/>
          </p:nvSpPr>
          <p:spPr>
            <a:xfrm flipH="1">
              <a:off x="86471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7"/>
            <p:cNvSpPr/>
            <p:nvPr/>
          </p:nvSpPr>
          <p:spPr>
            <a:xfrm flipH="1">
              <a:off x="84044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7"/>
            <p:cNvSpPr/>
            <p:nvPr/>
          </p:nvSpPr>
          <p:spPr>
            <a:xfrm flipH="1">
              <a:off x="81617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7"/>
            <p:cNvSpPr/>
            <p:nvPr/>
          </p:nvSpPr>
          <p:spPr>
            <a:xfrm flipH="1">
              <a:off x="79190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7"/>
            <p:cNvSpPr/>
            <p:nvPr/>
          </p:nvSpPr>
          <p:spPr>
            <a:xfrm flipH="1">
              <a:off x="86471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7"/>
            <p:cNvSpPr/>
            <p:nvPr/>
          </p:nvSpPr>
          <p:spPr>
            <a:xfrm flipH="1">
              <a:off x="84044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7"/>
            <p:cNvSpPr/>
            <p:nvPr/>
          </p:nvSpPr>
          <p:spPr>
            <a:xfrm flipH="1">
              <a:off x="81617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7"/>
            <p:cNvSpPr/>
            <p:nvPr/>
          </p:nvSpPr>
          <p:spPr>
            <a:xfrm flipH="1">
              <a:off x="79190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7"/>
            <p:cNvSpPr/>
            <p:nvPr/>
          </p:nvSpPr>
          <p:spPr>
            <a:xfrm flipH="1">
              <a:off x="86471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7"/>
            <p:cNvSpPr/>
            <p:nvPr/>
          </p:nvSpPr>
          <p:spPr>
            <a:xfrm flipH="1">
              <a:off x="84044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7"/>
            <p:cNvSpPr/>
            <p:nvPr/>
          </p:nvSpPr>
          <p:spPr>
            <a:xfrm flipH="1">
              <a:off x="81617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7"/>
            <p:cNvSpPr/>
            <p:nvPr/>
          </p:nvSpPr>
          <p:spPr>
            <a:xfrm flipH="1">
              <a:off x="79190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7"/>
            <p:cNvSpPr/>
            <p:nvPr/>
          </p:nvSpPr>
          <p:spPr>
            <a:xfrm flipH="1">
              <a:off x="86471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7"/>
            <p:cNvSpPr/>
            <p:nvPr/>
          </p:nvSpPr>
          <p:spPr>
            <a:xfrm flipH="1">
              <a:off x="84044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7"/>
            <p:cNvSpPr/>
            <p:nvPr/>
          </p:nvSpPr>
          <p:spPr>
            <a:xfrm flipH="1">
              <a:off x="81617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7"/>
            <p:cNvSpPr/>
            <p:nvPr/>
          </p:nvSpPr>
          <p:spPr>
            <a:xfrm flipH="1">
              <a:off x="79190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7"/>
            <p:cNvSpPr/>
            <p:nvPr/>
          </p:nvSpPr>
          <p:spPr>
            <a:xfrm flipH="1">
              <a:off x="86471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27"/>
            <p:cNvSpPr/>
            <p:nvPr/>
          </p:nvSpPr>
          <p:spPr>
            <a:xfrm flipH="1">
              <a:off x="84044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27"/>
            <p:cNvSpPr/>
            <p:nvPr/>
          </p:nvSpPr>
          <p:spPr>
            <a:xfrm flipH="1">
              <a:off x="81617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27"/>
            <p:cNvSpPr/>
            <p:nvPr/>
          </p:nvSpPr>
          <p:spPr>
            <a:xfrm flipH="1">
              <a:off x="79190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5" name="Google Shape;7005;p27"/>
          <p:cNvGrpSpPr/>
          <p:nvPr/>
        </p:nvGrpSpPr>
        <p:grpSpPr>
          <a:xfrm>
            <a:off x="4545404" y="3627608"/>
            <a:ext cx="4125900" cy="1213500"/>
            <a:chOff x="4545404" y="3627608"/>
            <a:chExt cx="4125900" cy="1213500"/>
          </a:xfrm>
        </p:grpSpPr>
        <p:sp>
          <p:nvSpPr>
            <p:cNvPr id="7006" name="Google Shape;7006;p27"/>
            <p:cNvSpPr/>
            <p:nvPr/>
          </p:nvSpPr>
          <p:spPr>
            <a:xfrm>
              <a:off x="45454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27"/>
            <p:cNvSpPr/>
            <p:nvPr/>
          </p:nvSpPr>
          <p:spPr>
            <a:xfrm>
              <a:off x="47881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7"/>
            <p:cNvSpPr/>
            <p:nvPr/>
          </p:nvSpPr>
          <p:spPr>
            <a:xfrm>
              <a:off x="50308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7"/>
            <p:cNvSpPr/>
            <p:nvPr/>
          </p:nvSpPr>
          <p:spPr>
            <a:xfrm>
              <a:off x="52735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7"/>
            <p:cNvSpPr/>
            <p:nvPr/>
          </p:nvSpPr>
          <p:spPr>
            <a:xfrm>
              <a:off x="55162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7"/>
            <p:cNvSpPr/>
            <p:nvPr/>
          </p:nvSpPr>
          <p:spPr>
            <a:xfrm>
              <a:off x="57589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7"/>
            <p:cNvSpPr/>
            <p:nvPr/>
          </p:nvSpPr>
          <p:spPr>
            <a:xfrm>
              <a:off x="60016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7"/>
            <p:cNvSpPr/>
            <p:nvPr/>
          </p:nvSpPr>
          <p:spPr>
            <a:xfrm>
              <a:off x="62443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7"/>
            <p:cNvSpPr/>
            <p:nvPr/>
          </p:nvSpPr>
          <p:spPr>
            <a:xfrm>
              <a:off x="64870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7"/>
            <p:cNvSpPr/>
            <p:nvPr/>
          </p:nvSpPr>
          <p:spPr>
            <a:xfrm>
              <a:off x="67297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7"/>
            <p:cNvSpPr/>
            <p:nvPr/>
          </p:nvSpPr>
          <p:spPr>
            <a:xfrm>
              <a:off x="69724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7"/>
            <p:cNvSpPr/>
            <p:nvPr/>
          </p:nvSpPr>
          <p:spPr>
            <a:xfrm>
              <a:off x="72151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7"/>
            <p:cNvSpPr/>
            <p:nvPr/>
          </p:nvSpPr>
          <p:spPr>
            <a:xfrm>
              <a:off x="74578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7"/>
            <p:cNvSpPr/>
            <p:nvPr/>
          </p:nvSpPr>
          <p:spPr>
            <a:xfrm>
              <a:off x="77005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7"/>
            <p:cNvSpPr/>
            <p:nvPr/>
          </p:nvSpPr>
          <p:spPr>
            <a:xfrm>
              <a:off x="79432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7"/>
            <p:cNvSpPr/>
            <p:nvPr/>
          </p:nvSpPr>
          <p:spPr>
            <a:xfrm>
              <a:off x="81859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7"/>
            <p:cNvSpPr/>
            <p:nvPr/>
          </p:nvSpPr>
          <p:spPr>
            <a:xfrm>
              <a:off x="8428604" y="4598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7"/>
            <p:cNvSpPr/>
            <p:nvPr/>
          </p:nvSpPr>
          <p:spPr>
            <a:xfrm>
              <a:off x="45454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7"/>
            <p:cNvSpPr/>
            <p:nvPr/>
          </p:nvSpPr>
          <p:spPr>
            <a:xfrm>
              <a:off x="47881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7"/>
            <p:cNvSpPr/>
            <p:nvPr/>
          </p:nvSpPr>
          <p:spPr>
            <a:xfrm>
              <a:off x="50308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7"/>
            <p:cNvSpPr/>
            <p:nvPr/>
          </p:nvSpPr>
          <p:spPr>
            <a:xfrm>
              <a:off x="52735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7"/>
            <p:cNvSpPr/>
            <p:nvPr/>
          </p:nvSpPr>
          <p:spPr>
            <a:xfrm>
              <a:off x="55162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7"/>
            <p:cNvSpPr/>
            <p:nvPr/>
          </p:nvSpPr>
          <p:spPr>
            <a:xfrm>
              <a:off x="57589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7"/>
            <p:cNvSpPr/>
            <p:nvPr/>
          </p:nvSpPr>
          <p:spPr>
            <a:xfrm>
              <a:off x="60016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7"/>
            <p:cNvSpPr/>
            <p:nvPr/>
          </p:nvSpPr>
          <p:spPr>
            <a:xfrm>
              <a:off x="62443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7"/>
            <p:cNvSpPr/>
            <p:nvPr/>
          </p:nvSpPr>
          <p:spPr>
            <a:xfrm>
              <a:off x="64870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7"/>
            <p:cNvSpPr/>
            <p:nvPr/>
          </p:nvSpPr>
          <p:spPr>
            <a:xfrm>
              <a:off x="67297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7"/>
            <p:cNvSpPr/>
            <p:nvPr/>
          </p:nvSpPr>
          <p:spPr>
            <a:xfrm>
              <a:off x="69724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7"/>
            <p:cNvSpPr/>
            <p:nvPr/>
          </p:nvSpPr>
          <p:spPr>
            <a:xfrm>
              <a:off x="72151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7"/>
            <p:cNvSpPr/>
            <p:nvPr/>
          </p:nvSpPr>
          <p:spPr>
            <a:xfrm>
              <a:off x="74578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7"/>
            <p:cNvSpPr/>
            <p:nvPr/>
          </p:nvSpPr>
          <p:spPr>
            <a:xfrm>
              <a:off x="77005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7"/>
            <p:cNvSpPr/>
            <p:nvPr/>
          </p:nvSpPr>
          <p:spPr>
            <a:xfrm>
              <a:off x="79432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7"/>
            <p:cNvSpPr/>
            <p:nvPr/>
          </p:nvSpPr>
          <p:spPr>
            <a:xfrm>
              <a:off x="81859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7"/>
            <p:cNvSpPr/>
            <p:nvPr/>
          </p:nvSpPr>
          <p:spPr>
            <a:xfrm>
              <a:off x="8428604" y="4355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7"/>
            <p:cNvSpPr/>
            <p:nvPr/>
          </p:nvSpPr>
          <p:spPr>
            <a:xfrm>
              <a:off x="45454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7"/>
            <p:cNvSpPr/>
            <p:nvPr/>
          </p:nvSpPr>
          <p:spPr>
            <a:xfrm>
              <a:off x="47881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7"/>
            <p:cNvSpPr/>
            <p:nvPr/>
          </p:nvSpPr>
          <p:spPr>
            <a:xfrm>
              <a:off x="50308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7"/>
            <p:cNvSpPr/>
            <p:nvPr/>
          </p:nvSpPr>
          <p:spPr>
            <a:xfrm>
              <a:off x="52735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27"/>
            <p:cNvSpPr/>
            <p:nvPr/>
          </p:nvSpPr>
          <p:spPr>
            <a:xfrm>
              <a:off x="55162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27"/>
            <p:cNvSpPr/>
            <p:nvPr/>
          </p:nvSpPr>
          <p:spPr>
            <a:xfrm>
              <a:off x="57589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27"/>
            <p:cNvSpPr/>
            <p:nvPr/>
          </p:nvSpPr>
          <p:spPr>
            <a:xfrm>
              <a:off x="60016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27"/>
            <p:cNvSpPr/>
            <p:nvPr/>
          </p:nvSpPr>
          <p:spPr>
            <a:xfrm>
              <a:off x="62443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27"/>
            <p:cNvSpPr/>
            <p:nvPr/>
          </p:nvSpPr>
          <p:spPr>
            <a:xfrm>
              <a:off x="64870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7"/>
            <p:cNvSpPr/>
            <p:nvPr/>
          </p:nvSpPr>
          <p:spPr>
            <a:xfrm>
              <a:off x="67297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7"/>
            <p:cNvSpPr/>
            <p:nvPr/>
          </p:nvSpPr>
          <p:spPr>
            <a:xfrm>
              <a:off x="69724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7"/>
            <p:cNvSpPr/>
            <p:nvPr/>
          </p:nvSpPr>
          <p:spPr>
            <a:xfrm>
              <a:off x="72151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7"/>
            <p:cNvSpPr/>
            <p:nvPr/>
          </p:nvSpPr>
          <p:spPr>
            <a:xfrm>
              <a:off x="74578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7"/>
            <p:cNvSpPr/>
            <p:nvPr/>
          </p:nvSpPr>
          <p:spPr>
            <a:xfrm>
              <a:off x="77005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7"/>
            <p:cNvSpPr/>
            <p:nvPr/>
          </p:nvSpPr>
          <p:spPr>
            <a:xfrm>
              <a:off x="79432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7"/>
            <p:cNvSpPr/>
            <p:nvPr/>
          </p:nvSpPr>
          <p:spPr>
            <a:xfrm>
              <a:off x="81859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7"/>
            <p:cNvSpPr/>
            <p:nvPr/>
          </p:nvSpPr>
          <p:spPr>
            <a:xfrm>
              <a:off x="8428604" y="41130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7"/>
            <p:cNvSpPr/>
            <p:nvPr/>
          </p:nvSpPr>
          <p:spPr>
            <a:xfrm>
              <a:off x="45454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7"/>
            <p:cNvSpPr/>
            <p:nvPr/>
          </p:nvSpPr>
          <p:spPr>
            <a:xfrm>
              <a:off x="47881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7"/>
            <p:cNvSpPr/>
            <p:nvPr/>
          </p:nvSpPr>
          <p:spPr>
            <a:xfrm>
              <a:off x="50308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7"/>
            <p:cNvSpPr/>
            <p:nvPr/>
          </p:nvSpPr>
          <p:spPr>
            <a:xfrm>
              <a:off x="52735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7"/>
            <p:cNvSpPr/>
            <p:nvPr/>
          </p:nvSpPr>
          <p:spPr>
            <a:xfrm>
              <a:off x="55162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7"/>
            <p:cNvSpPr/>
            <p:nvPr/>
          </p:nvSpPr>
          <p:spPr>
            <a:xfrm>
              <a:off x="57589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7"/>
            <p:cNvSpPr/>
            <p:nvPr/>
          </p:nvSpPr>
          <p:spPr>
            <a:xfrm>
              <a:off x="60016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7"/>
            <p:cNvSpPr/>
            <p:nvPr/>
          </p:nvSpPr>
          <p:spPr>
            <a:xfrm>
              <a:off x="62443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7"/>
            <p:cNvSpPr/>
            <p:nvPr/>
          </p:nvSpPr>
          <p:spPr>
            <a:xfrm>
              <a:off x="64870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7"/>
            <p:cNvSpPr/>
            <p:nvPr/>
          </p:nvSpPr>
          <p:spPr>
            <a:xfrm>
              <a:off x="67297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7"/>
            <p:cNvSpPr/>
            <p:nvPr/>
          </p:nvSpPr>
          <p:spPr>
            <a:xfrm>
              <a:off x="69724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7"/>
            <p:cNvSpPr/>
            <p:nvPr/>
          </p:nvSpPr>
          <p:spPr>
            <a:xfrm>
              <a:off x="72151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7"/>
            <p:cNvSpPr/>
            <p:nvPr/>
          </p:nvSpPr>
          <p:spPr>
            <a:xfrm>
              <a:off x="74578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7"/>
            <p:cNvSpPr/>
            <p:nvPr/>
          </p:nvSpPr>
          <p:spPr>
            <a:xfrm>
              <a:off x="77005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7"/>
            <p:cNvSpPr/>
            <p:nvPr/>
          </p:nvSpPr>
          <p:spPr>
            <a:xfrm>
              <a:off x="79432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7"/>
            <p:cNvSpPr/>
            <p:nvPr/>
          </p:nvSpPr>
          <p:spPr>
            <a:xfrm>
              <a:off x="81859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7"/>
            <p:cNvSpPr/>
            <p:nvPr/>
          </p:nvSpPr>
          <p:spPr>
            <a:xfrm>
              <a:off x="8428604" y="38703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7"/>
            <p:cNvSpPr/>
            <p:nvPr/>
          </p:nvSpPr>
          <p:spPr>
            <a:xfrm>
              <a:off x="45454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7"/>
            <p:cNvSpPr/>
            <p:nvPr/>
          </p:nvSpPr>
          <p:spPr>
            <a:xfrm>
              <a:off x="47881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7"/>
            <p:cNvSpPr/>
            <p:nvPr/>
          </p:nvSpPr>
          <p:spPr>
            <a:xfrm>
              <a:off x="50308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7"/>
            <p:cNvSpPr/>
            <p:nvPr/>
          </p:nvSpPr>
          <p:spPr>
            <a:xfrm>
              <a:off x="52735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7"/>
            <p:cNvSpPr/>
            <p:nvPr/>
          </p:nvSpPr>
          <p:spPr>
            <a:xfrm>
              <a:off x="55162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7"/>
            <p:cNvSpPr/>
            <p:nvPr/>
          </p:nvSpPr>
          <p:spPr>
            <a:xfrm>
              <a:off x="57589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7"/>
            <p:cNvSpPr/>
            <p:nvPr/>
          </p:nvSpPr>
          <p:spPr>
            <a:xfrm>
              <a:off x="60016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7"/>
            <p:cNvSpPr/>
            <p:nvPr/>
          </p:nvSpPr>
          <p:spPr>
            <a:xfrm>
              <a:off x="62443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7"/>
            <p:cNvSpPr/>
            <p:nvPr/>
          </p:nvSpPr>
          <p:spPr>
            <a:xfrm>
              <a:off x="64870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7"/>
            <p:cNvSpPr/>
            <p:nvPr/>
          </p:nvSpPr>
          <p:spPr>
            <a:xfrm>
              <a:off x="67297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27"/>
            <p:cNvSpPr/>
            <p:nvPr/>
          </p:nvSpPr>
          <p:spPr>
            <a:xfrm>
              <a:off x="69724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27"/>
            <p:cNvSpPr/>
            <p:nvPr/>
          </p:nvSpPr>
          <p:spPr>
            <a:xfrm>
              <a:off x="72151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27"/>
            <p:cNvSpPr/>
            <p:nvPr/>
          </p:nvSpPr>
          <p:spPr>
            <a:xfrm>
              <a:off x="74578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7"/>
            <p:cNvSpPr/>
            <p:nvPr/>
          </p:nvSpPr>
          <p:spPr>
            <a:xfrm>
              <a:off x="77005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7"/>
            <p:cNvSpPr/>
            <p:nvPr/>
          </p:nvSpPr>
          <p:spPr>
            <a:xfrm>
              <a:off x="79432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7"/>
            <p:cNvSpPr/>
            <p:nvPr/>
          </p:nvSpPr>
          <p:spPr>
            <a:xfrm>
              <a:off x="81859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7"/>
            <p:cNvSpPr/>
            <p:nvPr/>
          </p:nvSpPr>
          <p:spPr>
            <a:xfrm>
              <a:off x="8428604" y="36276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1" name="Google Shape;7091;p27"/>
          <p:cNvSpPr txBox="1"/>
          <p:nvPr>
            <p:ph idx="1" type="subTitle"/>
          </p:nvPr>
        </p:nvSpPr>
        <p:spPr>
          <a:xfrm>
            <a:off x="967850" y="2603375"/>
            <a:ext cx="3279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2" name="Google Shape;7092;p27"/>
          <p:cNvSpPr txBox="1"/>
          <p:nvPr>
            <p:ph type="title"/>
          </p:nvPr>
        </p:nvSpPr>
        <p:spPr>
          <a:xfrm>
            <a:off x="967850" y="1146000"/>
            <a:ext cx="3279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093" name="Google Shape;7093;p27"/>
          <p:cNvGrpSpPr/>
          <p:nvPr/>
        </p:nvGrpSpPr>
        <p:grpSpPr>
          <a:xfrm>
            <a:off x="6942762" y="4038616"/>
            <a:ext cx="783680" cy="395688"/>
            <a:chOff x="-1940842" y="-1147617"/>
            <a:chExt cx="1405200" cy="709500"/>
          </a:xfrm>
        </p:grpSpPr>
        <p:sp>
          <p:nvSpPr>
            <p:cNvPr id="7094" name="Google Shape;7094;p27"/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7"/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7"/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7"/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7098" name="Shape 7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9" name="Google Shape;7099;p28"/>
          <p:cNvGrpSpPr/>
          <p:nvPr/>
        </p:nvGrpSpPr>
        <p:grpSpPr>
          <a:xfrm flipH="1">
            <a:off x="287576" y="2424208"/>
            <a:ext cx="4125900" cy="2184300"/>
            <a:chOff x="715100" y="-2035675"/>
            <a:chExt cx="4125900" cy="2184300"/>
          </a:xfrm>
        </p:grpSpPr>
        <p:sp>
          <p:nvSpPr>
            <p:cNvPr id="7100" name="Google Shape;7100;p28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8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8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8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8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8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8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28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28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8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8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8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8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8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8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8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8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8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8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8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8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8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8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8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8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8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8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8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8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8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8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8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8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8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8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8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8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8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8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8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8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8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8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8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8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8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8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8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8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8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8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8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8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8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8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8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8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8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8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8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8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8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8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8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8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8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8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8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8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8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8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8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8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8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8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8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8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8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8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8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8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8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8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8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8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8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8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8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8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8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8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8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8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8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8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8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8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8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8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8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8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8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8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8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8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8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8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8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8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8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8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8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8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8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8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8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8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8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8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8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8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8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8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8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8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8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8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8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8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8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8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8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8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8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8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8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8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8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8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8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8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8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8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8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8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8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8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8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8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8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8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8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8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3" name="Google Shape;7253;p28"/>
          <p:cNvGrpSpPr/>
          <p:nvPr/>
        </p:nvGrpSpPr>
        <p:grpSpPr>
          <a:xfrm>
            <a:off x="7936407" y="296549"/>
            <a:ext cx="970800" cy="2912400"/>
            <a:chOff x="7919059" y="1979250"/>
            <a:chExt cx="970800" cy="2912400"/>
          </a:xfrm>
        </p:grpSpPr>
        <p:sp>
          <p:nvSpPr>
            <p:cNvPr id="7254" name="Google Shape;7254;p28"/>
            <p:cNvSpPr/>
            <p:nvPr/>
          </p:nvSpPr>
          <p:spPr>
            <a:xfrm flipH="1">
              <a:off x="86471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8"/>
            <p:cNvSpPr/>
            <p:nvPr/>
          </p:nvSpPr>
          <p:spPr>
            <a:xfrm flipH="1">
              <a:off x="84044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8"/>
            <p:cNvSpPr/>
            <p:nvPr/>
          </p:nvSpPr>
          <p:spPr>
            <a:xfrm flipH="1">
              <a:off x="81617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8"/>
            <p:cNvSpPr/>
            <p:nvPr/>
          </p:nvSpPr>
          <p:spPr>
            <a:xfrm flipH="1">
              <a:off x="79190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8"/>
            <p:cNvSpPr/>
            <p:nvPr/>
          </p:nvSpPr>
          <p:spPr>
            <a:xfrm flipH="1">
              <a:off x="86471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8"/>
            <p:cNvSpPr/>
            <p:nvPr/>
          </p:nvSpPr>
          <p:spPr>
            <a:xfrm flipH="1">
              <a:off x="84044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8"/>
            <p:cNvSpPr/>
            <p:nvPr/>
          </p:nvSpPr>
          <p:spPr>
            <a:xfrm flipH="1">
              <a:off x="81617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8"/>
            <p:cNvSpPr/>
            <p:nvPr/>
          </p:nvSpPr>
          <p:spPr>
            <a:xfrm flipH="1">
              <a:off x="79190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8"/>
            <p:cNvSpPr/>
            <p:nvPr/>
          </p:nvSpPr>
          <p:spPr>
            <a:xfrm flipH="1">
              <a:off x="86471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8"/>
            <p:cNvSpPr/>
            <p:nvPr/>
          </p:nvSpPr>
          <p:spPr>
            <a:xfrm flipH="1">
              <a:off x="84044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8"/>
            <p:cNvSpPr/>
            <p:nvPr/>
          </p:nvSpPr>
          <p:spPr>
            <a:xfrm flipH="1">
              <a:off x="81617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8"/>
            <p:cNvSpPr/>
            <p:nvPr/>
          </p:nvSpPr>
          <p:spPr>
            <a:xfrm flipH="1">
              <a:off x="79190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8"/>
            <p:cNvSpPr/>
            <p:nvPr/>
          </p:nvSpPr>
          <p:spPr>
            <a:xfrm flipH="1">
              <a:off x="86471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8"/>
            <p:cNvSpPr/>
            <p:nvPr/>
          </p:nvSpPr>
          <p:spPr>
            <a:xfrm flipH="1">
              <a:off x="84044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8"/>
            <p:cNvSpPr/>
            <p:nvPr/>
          </p:nvSpPr>
          <p:spPr>
            <a:xfrm flipH="1">
              <a:off x="81617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8"/>
            <p:cNvSpPr/>
            <p:nvPr/>
          </p:nvSpPr>
          <p:spPr>
            <a:xfrm flipH="1">
              <a:off x="79190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8"/>
            <p:cNvSpPr/>
            <p:nvPr/>
          </p:nvSpPr>
          <p:spPr>
            <a:xfrm flipH="1">
              <a:off x="86471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8"/>
            <p:cNvSpPr/>
            <p:nvPr/>
          </p:nvSpPr>
          <p:spPr>
            <a:xfrm flipH="1">
              <a:off x="84044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8"/>
            <p:cNvSpPr/>
            <p:nvPr/>
          </p:nvSpPr>
          <p:spPr>
            <a:xfrm flipH="1">
              <a:off x="81617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8"/>
            <p:cNvSpPr/>
            <p:nvPr/>
          </p:nvSpPr>
          <p:spPr>
            <a:xfrm flipH="1">
              <a:off x="79190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8"/>
            <p:cNvSpPr/>
            <p:nvPr/>
          </p:nvSpPr>
          <p:spPr>
            <a:xfrm flipH="1">
              <a:off x="86471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8"/>
            <p:cNvSpPr/>
            <p:nvPr/>
          </p:nvSpPr>
          <p:spPr>
            <a:xfrm flipH="1">
              <a:off x="84044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8"/>
            <p:cNvSpPr/>
            <p:nvPr/>
          </p:nvSpPr>
          <p:spPr>
            <a:xfrm flipH="1">
              <a:off x="81617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8"/>
            <p:cNvSpPr/>
            <p:nvPr/>
          </p:nvSpPr>
          <p:spPr>
            <a:xfrm flipH="1">
              <a:off x="79190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8"/>
            <p:cNvSpPr/>
            <p:nvPr/>
          </p:nvSpPr>
          <p:spPr>
            <a:xfrm flipH="1">
              <a:off x="86471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8"/>
            <p:cNvSpPr/>
            <p:nvPr/>
          </p:nvSpPr>
          <p:spPr>
            <a:xfrm flipH="1">
              <a:off x="84044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8"/>
            <p:cNvSpPr/>
            <p:nvPr/>
          </p:nvSpPr>
          <p:spPr>
            <a:xfrm flipH="1">
              <a:off x="81617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8"/>
            <p:cNvSpPr/>
            <p:nvPr/>
          </p:nvSpPr>
          <p:spPr>
            <a:xfrm flipH="1">
              <a:off x="79190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8"/>
            <p:cNvSpPr/>
            <p:nvPr/>
          </p:nvSpPr>
          <p:spPr>
            <a:xfrm flipH="1">
              <a:off x="86471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8"/>
            <p:cNvSpPr/>
            <p:nvPr/>
          </p:nvSpPr>
          <p:spPr>
            <a:xfrm flipH="1">
              <a:off x="84044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8"/>
            <p:cNvSpPr/>
            <p:nvPr/>
          </p:nvSpPr>
          <p:spPr>
            <a:xfrm flipH="1">
              <a:off x="81617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8"/>
            <p:cNvSpPr/>
            <p:nvPr/>
          </p:nvSpPr>
          <p:spPr>
            <a:xfrm flipH="1">
              <a:off x="79190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8"/>
            <p:cNvSpPr/>
            <p:nvPr/>
          </p:nvSpPr>
          <p:spPr>
            <a:xfrm flipH="1">
              <a:off x="86471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8"/>
            <p:cNvSpPr/>
            <p:nvPr/>
          </p:nvSpPr>
          <p:spPr>
            <a:xfrm flipH="1">
              <a:off x="84044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8"/>
            <p:cNvSpPr/>
            <p:nvPr/>
          </p:nvSpPr>
          <p:spPr>
            <a:xfrm flipH="1">
              <a:off x="81617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8"/>
            <p:cNvSpPr/>
            <p:nvPr/>
          </p:nvSpPr>
          <p:spPr>
            <a:xfrm flipH="1">
              <a:off x="79190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8"/>
            <p:cNvSpPr/>
            <p:nvPr/>
          </p:nvSpPr>
          <p:spPr>
            <a:xfrm flipH="1">
              <a:off x="86471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8"/>
            <p:cNvSpPr/>
            <p:nvPr/>
          </p:nvSpPr>
          <p:spPr>
            <a:xfrm flipH="1">
              <a:off x="84044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8"/>
            <p:cNvSpPr/>
            <p:nvPr/>
          </p:nvSpPr>
          <p:spPr>
            <a:xfrm flipH="1">
              <a:off x="81617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8"/>
            <p:cNvSpPr/>
            <p:nvPr/>
          </p:nvSpPr>
          <p:spPr>
            <a:xfrm flipH="1">
              <a:off x="79190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8"/>
            <p:cNvSpPr/>
            <p:nvPr/>
          </p:nvSpPr>
          <p:spPr>
            <a:xfrm flipH="1">
              <a:off x="86471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8"/>
            <p:cNvSpPr/>
            <p:nvPr/>
          </p:nvSpPr>
          <p:spPr>
            <a:xfrm flipH="1">
              <a:off x="84044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8"/>
            <p:cNvSpPr/>
            <p:nvPr/>
          </p:nvSpPr>
          <p:spPr>
            <a:xfrm flipH="1">
              <a:off x="81617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8"/>
            <p:cNvSpPr/>
            <p:nvPr/>
          </p:nvSpPr>
          <p:spPr>
            <a:xfrm flipH="1">
              <a:off x="79190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8"/>
            <p:cNvSpPr/>
            <p:nvPr/>
          </p:nvSpPr>
          <p:spPr>
            <a:xfrm flipH="1">
              <a:off x="86471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8"/>
            <p:cNvSpPr/>
            <p:nvPr/>
          </p:nvSpPr>
          <p:spPr>
            <a:xfrm flipH="1">
              <a:off x="84044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8"/>
            <p:cNvSpPr/>
            <p:nvPr/>
          </p:nvSpPr>
          <p:spPr>
            <a:xfrm flipH="1">
              <a:off x="81617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8"/>
            <p:cNvSpPr/>
            <p:nvPr/>
          </p:nvSpPr>
          <p:spPr>
            <a:xfrm flipH="1">
              <a:off x="79190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2" name="Google Shape;7302;p28"/>
          <p:cNvSpPr txBox="1"/>
          <p:nvPr>
            <p:ph idx="1" type="subTitle"/>
          </p:nvPr>
        </p:nvSpPr>
        <p:spPr>
          <a:xfrm>
            <a:off x="4820100" y="2603375"/>
            <a:ext cx="34278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3" name="Google Shape;7303;p28"/>
          <p:cNvSpPr txBox="1"/>
          <p:nvPr>
            <p:ph type="title"/>
          </p:nvPr>
        </p:nvSpPr>
        <p:spPr>
          <a:xfrm>
            <a:off x="4820100" y="1146000"/>
            <a:ext cx="3427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304" name="Google Shape;7304;p28"/>
          <p:cNvGrpSpPr/>
          <p:nvPr/>
        </p:nvGrpSpPr>
        <p:grpSpPr>
          <a:xfrm>
            <a:off x="287569" y="534999"/>
            <a:ext cx="931484" cy="842113"/>
            <a:chOff x="-2157612" y="1129050"/>
            <a:chExt cx="1292113" cy="1168141"/>
          </a:xfrm>
        </p:grpSpPr>
        <p:grpSp>
          <p:nvGrpSpPr>
            <p:cNvPr id="7305" name="Google Shape;7305;p28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7306" name="Google Shape;7306;p28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7" name="Google Shape;7307;p28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8" name="Google Shape;7308;p28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9" name="Google Shape;7309;p28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0" name="Google Shape;7310;p28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1" name="Google Shape;7311;p28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2" name="Google Shape;7312;p28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3" name="Google Shape;7313;p28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4" name="Google Shape;7314;p28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5" name="Google Shape;7315;p28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6" name="Google Shape;7316;p28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7" name="Google Shape;7317;p28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8" name="Google Shape;7318;p28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9" name="Google Shape;7319;p28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0" name="Google Shape;7320;p28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1" name="Google Shape;7321;p28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2" name="Google Shape;7322;p28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3" name="Google Shape;7323;p28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4" name="Google Shape;7324;p28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5" name="Google Shape;7325;p28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6" name="Google Shape;7326;p28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7" name="Google Shape;7327;p28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8" name="Google Shape;7328;p28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9" name="Google Shape;7329;p28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7330" name="Google Shape;7330;p28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1" name="Google Shape;7331;p28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2" name="Google Shape;7332;p28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3" name="Google Shape;7333;p28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4" name="Google Shape;7334;p28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5" name="Google Shape;7335;p28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6" name="Google Shape;7336;p28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7" name="Google Shape;7337;p28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8" name="Google Shape;7338;p28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9" name="Google Shape;7339;p28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0" name="Google Shape;7340;p28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1" name="Google Shape;7341;p28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2" name="Google Shape;7342;p28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3" name="Google Shape;7343;p28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4" name="Google Shape;7344;p28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5" name="Google Shape;7345;p28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6" name="Google Shape;7346;p28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7" name="Google Shape;7347;p28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8" name="Google Shape;7348;p28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9" name="Google Shape;7349;p28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0" name="Google Shape;7350;p28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1" name="Google Shape;7351;p28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2" name="Google Shape;7352;p28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3" name="Google Shape;7353;p28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4" name="Google Shape;7354;p28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5" name="Google Shape;7355;p28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6" name="Google Shape;7356;p28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7" name="Google Shape;7357;p28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8" name="Google Shape;7358;p28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9" name="Google Shape;7359;p28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0" name="Google Shape;7360;p28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1" name="Google Shape;7361;p28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2" name="Google Shape;7362;p28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3" name="Google Shape;7363;p28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4" name="Google Shape;7364;p28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5" name="Google Shape;7365;p28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6" name="Google Shape;7366;p28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7" name="Google Shape;7367;p28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8" name="Google Shape;7368;p28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9" name="Google Shape;7369;p28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0" name="Google Shape;7370;p28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1" name="Google Shape;7371;p28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2" name="Google Shape;7372;p28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3" name="Google Shape;7373;p28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4" name="Google Shape;7374;p28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5" name="Google Shape;7375;p28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6" name="Google Shape;7376;p28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7" name="Google Shape;7377;p28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8" name="Google Shape;7378;p28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9" name="Google Shape;7379;p28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0" name="Google Shape;7380;p28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1" name="Google Shape;7381;p28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2" name="Google Shape;7382;p28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3" name="Google Shape;7383;p28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4" name="Google Shape;7384;p28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5" name="Google Shape;7385;p28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6" name="Google Shape;7386;p28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7" name="Google Shape;7387;p28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8" name="Google Shape;7388;p28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9" name="Google Shape;7389;p28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0" name="Google Shape;7390;p28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1" name="Google Shape;7391;p28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2" name="Google Shape;7392;p28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3" name="Google Shape;7393;p28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4" name="Google Shape;7394;p28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5" name="Google Shape;7395;p28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6" name="Google Shape;7396;p28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7" name="Google Shape;7397;p28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8" name="Google Shape;7398;p28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9" name="Google Shape;7399;p28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0" name="Google Shape;7400;p28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1" name="Google Shape;7401;p28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2" name="Google Shape;7402;p28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3" name="Google Shape;7403;p28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4" name="Google Shape;7404;p28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5" name="Google Shape;7405;p28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6" name="Google Shape;7406;p28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7" name="Google Shape;7407;p28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8" name="Google Shape;7408;p28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9" name="Google Shape;7409;p28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0" name="Google Shape;7410;p28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1" name="Google Shape;7411;p28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2" name="Google Shape;7412;p28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3" name="Google Shape;7413;p28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4" name="Google Shape;7414;p28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5" name="Google Shape;7415;p28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6" name="Google Shape;7416;p28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7" name="Google Shape;7417;p28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8" name="Google Shape;7418;p28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9" name="Google Shape;7419;p28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0" name="Google Shape;7420;p28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28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28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3" name="Google Shape;7423;p28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4" name="Google Shape;7424;p28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5" name="Google Shape;7425;p28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6" name="Google Shape;7426;p28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7" name="Google Shape;7427;p28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8" name="Google Shape;7428;p28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28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0" name="Google Shape;7430;p28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1" name="Google Shape;7431;p28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28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3" name="Google Shape;7433;p28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28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28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6" name="Google Shape;7436;p28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7" name="Google Shape;7437;p28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28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9" name="Google Shape;7439;p28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0" name="Google Shape;7440;p28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1" name="Google Shape;7441;p28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2" name="Google Shape;7442;p28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3" name="Google Shape;7443;p28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4" name="Google Shape;7444;p28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5" name="Google Shape;7445;p28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6" name="Google Shape;7446;p28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28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28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28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28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28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2" name="Google Shape;7452;p28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3" name="Google Shape;7453;p28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4" name="Google Shape;7454;p28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28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28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28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28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9" name="Google Shape;7459;p28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0" name="Google Shape;7460;p28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1" name="Google Shape;7461;p28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2" name="Google Shape;7462;p28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28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28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28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28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28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28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28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0" name="Google Shape;7470;p28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1" name="Google Shape;7471;p28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2" name="Google Shape;7472;p28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3" name="Google Shape;7473;p28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28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28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28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28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28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9" name="Google Shape;7479;p28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0" name="Google Shape;7480;p28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1" name="Google Shape;7481;p28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2" name="Google Shape;7482;p28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3" name="Google Shape;7483;p28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4" name="Google Shape;7484;p28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5" name="Google Shape;7485;p28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6" name="Google Shape;7486;p28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7" name="Google Shape;7487;p28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8" name="Google Shape;7488;p28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9" name="Google Shape;7489;p28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0" name="Google Shape;7490;p28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1" name="Google Shape;7491;p28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2" name="Google Shape;7492;p28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3" name="Google Shape;7493;p28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4" name="Google Shape;7494;p28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5" name="Google Shape;7495;p28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6" name="Google Shape;7496;p28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7" name="Google Shape;7497;p28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8" name="Google Shape;7498;p28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9" name="Google Shape;7499;p28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0" name="Google Shape;7500;p28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1" name="Google Shape;7501;p28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2" name="Google Shape;7502;p28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3" name="Google Shape;7503;p28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4" name="Google Shape;7504;p28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5" name="Google Shape;7505;p28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6" name="Google Shape;7506;p28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7" name="Google Shape;7507;p28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8" name="Google Shape;7508;p28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9" name="Google Shape;7509;p28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0" name="Google Shape;7510;p28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1" name="Google Shape;7511;p28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2" name="Google Shape;7512;p28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3" name="Google Shape;7513;p28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4" name="Google Shape;7514;p28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5" name="Google Shape;7515;p28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6" name="Google Shape;7516;p28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7" name="Google Shape;7517;p28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8" name="Google Shape;7518;p28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9" name="Google Shape;7519;p28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0" name="Google Shape;7520;p28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1" name="Google Shape;7521;p28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2" name="Google Shape;7522;p28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3" name="Google Shape;7523;p28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4" name="Google Shape;7524;p28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5" name="Google Shape;7525;p28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6" name="Google Shape;7526;p28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7" name="Google Shape;7527;p28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8" name="Google Shape;7528;p28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9" name="Google Shape;7529;p28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0" name="Google Shape;7530;p28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1" name="Google Shape;7531;p28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2" name="Google Shape;7532;p28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3" name="Google Shape;7533;p28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4" name="Google Shape;7534;p28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5" name="Google Shape;7535;p28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6" name="Google Shape;7536;p28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7" name="Google Shape;7537;p28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8" name="Google Shape;7538;p28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9" name="Google Shape;7539;p28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0" name="Google Shape;7540;p28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1" name="Google Shape;7541;p28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2" name="Google Shape;7542;p28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3" name="Google Shape;7543;p28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4" name="Google Shape;7544;p28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5" name="Google Shape;7545;p28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6" name="Google Shape;7546;p28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7" name="Google Shape;7547;p28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8" name="Google Shape;7548;p28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9" name="Google Shape;7549;p28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0" name="Google Shape;7550;p28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1" name="Google Shape;7551;p28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2" name="Google Shape;7552;p28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3" name="Google Shape;7553;p28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4" name="Google Shape;7554;p28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5" name="Google Shape;7555;p28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6" name="Google Shape;7556;p28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7" name="Google Shape;7557;p28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8" name="Google Shape;7558;p28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9" name="Google Shape;7559;p28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0" name="Google Shape;7560;p28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1" name="Google Shape;7561;p28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2" name="Google Shape;7562;p28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3" name="Google Shape;7563;p28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4" name="Google Shape;7564;p28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5" name="Google Shape;7565;p28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6" name="Google Shape;7566;p28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7" name="Google Shape;7567;p28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8" name="Google Shape;7568;p28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9" name="Google Shape;7569;p28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0" name="Google Shape;7570;p28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1" name="Google Shape;7571;p28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2" name="Google Shape;7572;p28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3" name="Google Shape;7573;p28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4" name="Google Shape;7574;p28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5" name="Google Shape;7575;p28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7576" name="Shape 7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" name="Google Shape;7577;p29"/>
          <p:cNvGrpSpPr/>
          <p:nvPr/>
        </p:nvGrpSpPr>
        <p:grpSpPr>
          <a:xfrm flipH="1">
            <a:off x="4505451" y="243008"/>
            <a:ext cx="4125900" cy="2184300"/>
            <a:chOff x="715100" y="-2035675"/>
            <a:chExt cx="4125900" cy="2184300"/>
          </a:xfrm>
        </p:grpSpPr>
        <p:sp>
          <p:nvSpPr>
            <p:cNvPr id="7578" name="Google Shape;7578;p29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9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9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9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9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9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9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9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9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9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9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9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9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9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9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9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9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9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9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9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9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9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9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9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9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9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9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9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9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9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9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9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9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9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9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9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9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9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9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9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9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9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9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9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9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9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9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9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9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9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9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9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9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9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9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9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9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9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9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9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9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9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9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9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9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9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9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9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9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9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9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9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9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9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9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9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9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9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9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9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9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9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9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9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9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9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9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9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9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9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9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9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9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9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9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9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9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9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9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9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9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9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9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9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9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9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9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9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9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9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9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9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9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9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9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9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9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9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9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9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9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9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9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9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9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9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9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9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9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9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9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9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9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9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9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9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9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9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9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9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9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9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9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9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9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9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9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9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9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9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9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9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1" name="Google Shape;7731;p29"/>
          <p:cNvSpPr txBox="1"/>
          <p:nvPr>
            <p:ph idx="1" type="subTitle"/>
          </p:nvPr>
        </p:nvSpPr>
        <p:spPr>
          <a:xfrm>
            <a:off x="946700" y="2603375"/>
            <a:ext cx="33219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2" name="Google Shape;7732;p29"/>
          <p:cNvSpPr txBox="1"/>
          <p:nvPr>
            <p:ph type="title"/>
          </p:nvPr>
        </p:nvSpPr>
        <p:spPr>
          <a:xfrm>
            <a:off x="946700" y="1146000"/>
            <a:ext cx="33219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733" name="Google Shape;7733;p29"/>
          <p:cNvGrpSpPr/>
          <p:nvPr/>
        </p:nvGrpSpPr>
        <p:grpSpPr>
          <a:xfrm>
            <a:off x="8150422" y="3728967"/>
            <a:ext cx="783680" cy="395688"/>
            <a:chOff x="-1940842" y="-1178775"/>
            <a:chExt cx="1405200" cy="709500"/>
          </a:xfrm>
        </p:grpSpPr>
        <p:sp>
          <p:nvSpPr>
            <p:cNvPr id="7734" name="Google Shape;7734;p29"/>
            <p:cNvSpPr/>
            <p:nvPr/>
          </p:nvSpPr>
          <p:spPr>
            <a:xfrm>
              <a:off x="-1940842" y="-1178775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9"/>
            <p:cNvSpPr/>
            <p:nvPr/>
          </p:nvSpPr>
          <p:spPr>
            <a:xfrm>
              <a:off x="-159065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9"/>
            <p:cNvSpPr/>
            <p:nvPr/>
          </p:nvSpPr>
          <p:spPr>
            <a:xfrm>
              <a:off x="-1344965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9"/>
            <p:cNvSpPr/>
            <p:nvPr/>
          </p:nvSpPr>
          <p:spPr>
            <a:xfrm>
              <a:off x="-109928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7738" name="Shape 7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9" name="Google Shape;7739;p30"/>
          <p:cNvGrpSpPr/>
          <p:nvPr/>
        </p:nvGrpSpPr>
        <p:grpSpPr>
          <a:xfrm>
            <a:off x="471643" y="292652"/>
            <a:ext cx="4125900" cy="2184300"/>
            <a:chOff x="715100" y="-2035675"/>
            <a:chExt cx="4125900" cy="2184300"/>
          </a:xfrm>
        </p:grpSpPr>
        <p:sp>
          <p:nvSpPr>
            <p:cNvPr id="7740" name="Google Shape;7740;p30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30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30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30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30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30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30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30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30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30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30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30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30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30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30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30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30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30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30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30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30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30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30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30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30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30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30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30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30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30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30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30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30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30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30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30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30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30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30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30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30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30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30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30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30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30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30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30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30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30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30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30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30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30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30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30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30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30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0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0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0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0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30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30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30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30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0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0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0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0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0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0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30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30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0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0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0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0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0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0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0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0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30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30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30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0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0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0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0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0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0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0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0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0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0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0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0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0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0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0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0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0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0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0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0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0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0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0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0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0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0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30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30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0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0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0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0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0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0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0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0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0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0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0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0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0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0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0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0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0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0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0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0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0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0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0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0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3" name="Google Shape;7893;p30"/>
          <p:cNvGrpSpPr/>
          <p:nvPr/>
        </p:nvGrpSpPr>
        <p:grpSpPr>
          <a:xfrm>
            <a:off x="7919059" y="2022618"/>
            <a:ext cx="970800" cy="2912400"/>
            <a:chOff x="7919059" y="1979250"/>
            <a:chExt cx="970800" cy="2912400"/>
          </a:xfrm>
        </p:grpSpPr>
        <p:sp>
          <p:nvSpPr>
            <p:cNvPr id="7894" name="Google Shape;7894;p30"/>
            <p:cNvSpPr/>
            <p:nvPr/>
          </p:nvSpPr>
          <p:spPr>
            <a:xfrm flipH="1">
              <a:off x="86471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30"/>
            <p:cNvSpPr/>
            <p:nvPr/>
          </p:nvSpPr>
          <p:spPr>
            <a:xfrm flipH="1">
              <a:off x="84044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30"/>
            <p:cNvSpPr/>
            <p:nvPr/>
          </p:nvSpPr>
          <p:spPr>
            <a:xfrm flipH="1">
              <a:off x="81617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0"/>
            <p:cNvSpPr/>
            <p:nvPr/>
          </p:nvSpPr>
          <p:spPr>
            <a:xfrm flipH="1">
              <a:off x="79190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0"/>
            <p:cNvSpPr/>
            <p:nvPr/>
          </p:nvSpPr>
          <p:spPr>
            <a:xfrm flipH="1">
              <a:off x="86471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30"/>
            <p:cNvSpPr/>
            <p:nvPr/>
          </p:nvSpPr>
          <p:spPr>
            <a:xfrm flipH="1">
              <a:off x="84044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30"/>
            <p:cNvSpPr/>
            <p:nvPr/>
          </p:nvSpPr>
          <p:spPr>
            <a:xfrm flipH="1">
              <a:off x="81617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0"/>
            <p:cNvSpPr/>
            <p:nvPr/>
          </p:nvSpPr>
          <p:spPr>
            <a:xfrm flipH="1">
              <a:off x="79190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0"/>
            <p:cNvSpPr/>
            <p:nvPr/>
          </p:nvSpPr>
          <p:spPr>
            <a:xfrm flipH="1">
              <a:off x="86471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30"/>
            <p:cNvSpPr/>
            <p:nvPr/>
          </p:nvSpPr>
          <p:spPr>
            <a:xfrm flipH="1">
              <a:off x="84044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30"/>
            <p:cNvSpPr/>
            <p:nvPr/>
          </p:nvSpPr>
          <p:spPr>
            <a:xfrm flipH="1">
              <a:off x="81617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0"/>
            <p:cNvSpPr/>
            <p:nvPr/>
          </p:nvSpPr>
          <p:spPr>
            <a:xfrm flipH="1">
              <a:off x="79190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0"/>
            <p:cNvSpPr/>
            <p:nvPr/>
          </p:nvSpPr>
          <p:spPr>
            <a:xfrm flipH="1">
              <a:off x="86471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30"/>
            <p:cNvSpPr/>
            <p:nvPr/>
          </p:nvSpPr>
          <p:spPr>
            <a:xfrm flipH="1">
              <a:off x="84044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30"/>
            <p:cNvSpPr/>
            <p:nvPr/>
          </p:nvSpPr>
          <p:spPr>
            <a:xfrm flipH="1">
              <a:off x="81617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30"/>
            <p:cNvSpPr/>
            <p:nvPr/>
          </p:nvSpPr>
          <p:spPr>
            <a:xfrm flipH="1">
              <a:off x="79190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30"/>
            <p:cNvSpPr/>
            <p:nvPr/>
          </p:nvSpPr>
          <p:spPr>
            <a:xfrm flipH="1">
              <a:off x="86471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30"/>
            <p:cNvSpPr/>
            <p:nvPr/>
          </p:nvSpPr>
          <p:spPr>
            <a:xfrm flipH="1">
              <a:off x="84044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30"/>
            <p:cNvSpPr/>
            <p:nvPr/>
          </p:nvSpPr>
          <p:spPr>
            <a:xfrm flipH="1">
              <a:off x="81617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30"/>
            <p:cNvSpPr/>
            <p:nvPr/>
          </p:nvSpPr>
          <p:spPr>
            <a:xfrm flipH="1">
              <a:off x="79190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30"/>
            <p:cNvSpPr/>
            <p:nvPr/>
          </p:nvSpPr>
          <p:spPr>
            <a:xfrm flipH="1">
              <a:off x="86471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30"/>
            <p:cNvSpPr/>
            <p:nvPr/>
          </p:nvSpPr>
          <p:spPr>
            <a:xfrm flipH="1">
              <a:off x="84044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0"/>
            <p:cNvSpPr/>
            <p:nvPr/>
          </p:nvSpPr>
          <p:spPr>
            <a:xfrm flipH="1">
              <a:off x="81617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0"/>
            <p:cNvSpPr/>
            <p:nvPr/>
          </p:nvSpPr>
          <p:spPr>
            <a:xfrm flipH="1">
              <a:off x="79190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0"/>
            <p:cNvSpPr/>
            <p:nvPr/>
          </p:nvSpPr>
          <p:spPr>
            <a:xfrm flipH="1">
              <a:off x="86471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0"/>
            <p:cNvSpPr/>
            <p:nvPr/>
          </p:nvSpPr>
          <p:spPr>
            <a:xfrm flipH="1">
              <a:off x="84044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0"/>
            <p:cNvSpPr/>
            <p:nvPr/>
          </p:nvSpPr>
          <p:spPr>
            <a:xfrm flipH="1">
              <a:off x="81617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0"/>
            <p:cNvSpPr/>
            <p:nvPr/>
          </p:nvSpPr>
          <p:spPr>
            <a:xfrm flipH="1">
              <a:off x="79190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0"/>
            <p:cNvSpPr/>
            <p:nvPr/>
          </p:nvSpPr>
          <p:spPr>
            <a:xfrm flipH="1">
              <a:off x="86471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0"/>
            <p:cNvSpPr/>
            <p:nvPr/>
          </p:nvSpPr>
          <p:spPr>
            <a:xfrm flipH="1">
              <a:off x="84044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0"/>
            <p:cNvSpPr/>
            <p:nvPr/>
          </p:nvSpPr>
          <p:spPr>
            <a:xfrm flipH="1">
              <a:off x="81617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0"/>
            <p:cNvSpPr/>
            <p:nvPr/>
          </p:nvSpPr>
          <p:spPr>
            <a:xfrm flipH="1">
              <a:off x="79190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0"/>
            <p:cNvSpPr/>
            <p:nvPr/>
          </p:nvSpPr>
          <p:spPr>
            <a:xfrm flipH="1">
              <a:off x="86471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0"/>
            <p:cNvSpPr/>
            <p:nvPr/>
          </p:nvSpPr>
          <p:spPr>
            <a:xfrm flipH="1">
              <a:off x="84044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0"/>
            <p:cNvSpPr/>
            <p:nvPr/>
          </p:nvSpPr>
          <p:spPr>
            <a:xfrm flipH="1">
              <a:off x="81617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0"/>
            <p:cNvSpPr/>
            <p:nvPr/>
          </p:nvSpPr>
          <p:spPr>
            <a:xfrm flipH="1">
              <a:off x="79190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0"/>
            <p:cNvSpPr/>
            <p:nvPr/>
          </p:nvSpPr>
          <p:spPr>
            <a:xfrm flipH="1">
              <a:off x="86471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0"/>
            <p:cNvSpPr/>
            <p:nvPr/>
          </p:nvSpPr>
          <p:spPr>
            <a:xfrm flipH="1">
              <a:off x="84044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0"/>
            <p:cNvSpPr/>
            <p:nvPr/>
          </p:nvSpPr>
          <p:spPr>
            <a:xfrm flipH="1">
              <a:off x="81617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0"/>
            <p:cNvSpPr/>
            <p:nvPr/>
          </p:nvSpPr>
          <p:spPr>
            <a:xfrm flipH="1">
              <a:off x="79190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0"/>
            <p:cNvSpPr/>
            <p:nvPr/>
          </p:nvSpPr>
          <p:spPr>
            <a:xfrm flipH="1">
              <a:off x="86471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0"/>
            <p:cNvSpPr/>
            <p:nvPr/>
          </p:nvSpPr>
          <p:spPr>
            <a:xfrm flipH="1">
              <a:off x="84044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0"/>
            <p:cNvSpPr/>
            <p:nvPr/>
          </p:nvSpPr>
          <p:spPr>
            <a:xfrm flipH="1">
              <a:off x="81617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0"/>
            <p:cNvSpPr/>
            <p:nvPr/>
          </p:nvSpPr>
          <p:spPr>
            <a:xfrm flipH="1">
              <a:off x="79190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0"/>
            <p:cNvSpPr/>
            <p:nvPr/>
          </p:nvSpPr>
          <p:spPr>
            <a:xfrm flipH="1">
              <a:off x="86471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0"/>
            <p:cNvSpPr/>
            <p:nvPr/>
          </p:nvSpPr>
          <p:spPr>
            <a:xfrm flipH="1">
              <a:off x="84044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0"/>
            <p:cNvSpPr/>
            <p:nvPr/>
          </p:nvSpPr>
          <p:spPr>
            <a:xfrm flipH="1">
              <a:off x="81617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0"/>
            <p:cNvSpPr/>
            <p:nvPr/>
          </p:nvSpPr>
          <p:spPr>
            <a:xfrm flipH="1">
              <a:off x="79190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2" name="Google Shape;7942;p30"/>
          <p:cNvSpPr txBox="1"/>
          <p:nvPr>
            <p:ph idx="1" type="subTitle"/>
          </p:nvPr>
        </p:nvSpPr>
        <p:spPr>
          <a:xfrm>
            <a:off x="840951" y="2811467"/>
            <a:ext cx="42813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3" name="Google Shape;7943;p30"/>
          <p:cNvSpPr txBox="1"/>
          <p:nvPr>
            <p:ph type="title"/>
          </p:nvPr>
        </p:nvSpPr>
        <p:spPr>
          <a:xfrm>
            <a:off x="840950" y="1220425"/>
            <a:ext cx="42813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"/>
          <p:cNvSpPr txBox="1"/>
          <p:nvPr>
            <p:ph idx="1" type="body"/>
          </p:nvPr>
        </p:nvSpPr>
        <p:spPr>
          <a:xfrm>
            <a:off x="712000" y="1780925"/>
            <a:ext cx="3965100" cy="27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3" name="Google Shape;763;p4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944" name="Shape 7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5" name="Google Shape;7945;p31"/>
          <p:cNvGrpSpPr/>
          <p:nvPr/>
        </p:nvGrpSpPr>
        <p:grpSpPr>
          <a:xfrm>
            <a:off x="254159" y="475500"/>
            <a:ext cx="970800" cy="2427000"/>
            <a:chOff x="7919059" y="475500"/>
            <a:chExt cx="970800" cy="2427000"/>
          </a:xfrm>
        </p:grpSpPr>
        <p:sp>
          <p:nvSpPr>
            <p:cNvPr id="7946" name="Google Shape;7946;p31"/>
            <p:cNvSpPr/>
            <p:nvPr/>
          </p:nvSpPr>
          <p:spPr>
            <a:xfrm flipH="1">
              <a:off x="8647159" y="26598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1"/>
            <p:cNvSpPr/>
            <p:nvPr/>
          </p:nvSpPr>
          <p:spPr>
            <a:xfrm flipH="1">
              <a:off x="8404459" y="26598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1"/>
            <p:cNvSpPr/>
            <p:nvPr/>
          </p:nvSpPr>
          <p:spPr>
            <a:xfrm flipH="1">
              <a:off x="8161759" y="26598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1"/>
            <p:cNvSpPr/>
            <p:nvPr/>
          </p:nvSpPr>
          <p:spPr>
            <a:xfrm flipH="1">
              <a:off x="7919059" y="26598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1"/>
            <p:cNvSpPr/>
            <p:nvPr/>
          </p:nvSpPr>
          <p:spPr>
            <a:xfrm flipH="1">
              <a:off x="8647159" y="24171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1"/>
            <p:cNvSpPr/>
            <p:nvPr/>
          </p:nvSpPr>
          <p:spPr>
            <a:xfrm flipH="1">
              <a:off x="8404459" y="24171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1"/>
            <p:cNvSpPr/>
            <p:nvPr/>
          </p:nvSpPr>
          <p:spPr>
            <a:xfrm flipH="1">
              <a:off x="8161759" y="24171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31"/>
            <p:cNvSpPr/>
            <p:nvPr/>
          </p:nvSpPr>
          <p:spPr>
            <a:xfrm flipH="1">
              <a:off x="7919059" y="24171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31"/>
            <p:cNvSpPr/>
            <p:nvPr/>
          </p:nvSpPr>
          <p:spPr>
            <a:xfrm flipH="1">
              <a:off x="8647159" y="21744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1"/>
            <p:cNvSpPr/>
            <p:nvPr/>
          </p:nvSpPr>
          <p:spPr>
            <a:xfrm flipH="1">
              <a:off x="8404459" y="21744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1"/>
            <p:cNvSpPr/>
            <p:nvPr/>
          </p:nvSpPr>
          <p:spPr>
            <a:xfrm flipH="1">
              <a:off x="8161759" y="21744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1"/>
            <p:cNvSpPr/>
            <p:nvPr/>
          </p:nvSpPr>
          <p:spPr>
            <a:xfrm flipH="1">
              <a:off x="7919059" y="21744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1"/>
            <p:cNvSpPr/>
            <p:nvPr/>
          </p:nvSpPr>
          <p:spPr>
            <a:xfrm flipH="1">
              <a:off x="8647159" y="19317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1"/>
            <p:cNvSpPr/>
            <p:nvPr/>
          </p:nvSpPr>
          <p:spPr>
            <a:xfrm flipH="1">
              <a:off x="8404459" y="19317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1"/>
            <p:cNvSpPr/>
            <p:nvPr/>
          </p:nvSpPr>
          <p:spPr>
            <a:xfrm flipH="1">
              <a:off x="8161759" y="19317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1"/>
            <p:cNvSpPr/>
            <p:nvPr/>
          </p:nvSpPr>
          <p:spPr>
            <a:xfrm flipH="1">
              <a:off x="7919059" y="19317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1"/>
            <p:cNvSpPr/>
            <p:nvPr/>
          </p:nvSpPr>
          <p:spPr>
            <a:xfrm flipH="1">
              <a:off x="8647159" y="16890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1"/>
            <p:cNvSpPr/>
            <p:nvPr/>
          </p:nvSpPr>
          <p:spPr>
            <a:xfrm flipH="1">
              <a:off x="8404459" y="16890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1"/>
            <p:cNvSpPr/>
            <p:nvPr/>
          </p:nvSpPr>
          <p:spPr>
            <a:xfrm flipH="1">
              <a:off x="8161759" y="16890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1"/>
            <p:cNvSpPr/>
            <p:nvPr/>
          </p:nvSpPr>
          <p:spPr>
            <a:xfrm flipH="1">
              <a:off x="7919059" y="16890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1"/>
            <p:cNvSpPr/>
            <p:nvPr/>
          </p:nvSpPr>
          <p:spPr>
            <a:xfrm flipH="1">
              <a:off x="8647159" y="14463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1"/>
            <p:cNvSpPr/>
            <p:nvPr/>
          </p:nvSpPr>
          <p:spPr>
            <a:xfrm flipH="1">
              <a:off x="8404459" y="14463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1"/>
            <p:cNvSpPr/>
            <p:nvPr/>
          </p:nvSpPr>
          <p:spPr>
            <a:xfrm flipH="1">
              <a:off x="8161759" y="14463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1"/>
            <p:cNvSpPr/>
            <p:nvPr/>
          </p:nvSpPr>
          <p:spPr>
            <a:xfrm flipH="1">
              <a:off x="7919059" y="14463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1"/>
            <p:cNvSpPr/>
            <p:nvPr/>
          </p:nvSpPr>
          <p:spPr>
            <a:xfrm flipH="1">
              <a:off x="8647159" y="12036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1"/>
            <p:cNvSpPr/>
            <p:nvPr/>
          </p:nvSpPr>
          <p:spPr>
            <a:xfrm flipH="1">
              <a:off x="8404459" y="12036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1"/>
            <p:cNvSpPr/>
            <p:nvPr/>
          </p:nvSpPr>
          <p:spPr>
            <a:xfrm flipH="1">
              <a:off x="8161759" y="12036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1"/>
            <p:cNvSpPr/>
            <p:nvPr/>
          </p:nvSpPr>
          <p:spPr>
            <a:xfrm flipH="1">
              <a:off x="7919059" y="12036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1"/>
            <p:cNvSpPr/>
            <p:nvPr/>
          </p:nvSpPr>
          <p:spPr>
            <a:xfrm flipH="1">
              <a:off x="8647159" y="9609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1"/>
            <p:cNvSpPr/>
            <p:nvPr/>
          </p:nvSpPr>
          <p:spPr>
            <a:xfrm flipH="1">
              <a:off x="8404459" y="9609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1"/>
            <p:cNvSpPr/>
            <p:nvPr/>
          </p:nvSpPr>
          <p:spPr>
            <a:xfrm flipH="1">
              <a:off x="8161759" y="9609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1"/>
            <p:cNvSpPr/>
            <p:nvPr/>
          </p:nvSpPr>
          <p:spPr>
            <a:xfrm flipH="1">
              <a:off x="7919059" y="9609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1"/>
            <p:cNvSpPr/>
            <p:nvPr/>
          </p:nvSpPr>
          <p:spPr>
            <a:xfrm flipH="1">
              <a:off x="8647159" y="7182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1"/>
            <p:cNvSpPr/>
            <p:nvPr/>
          </p:nvSpPr>
          <p:spPr>
            <a:xfrm flipH="1">
              <a:off x="8404459" y="7182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1"/>
            <p:cNvSpPr/>
            <p:nvPr/>
          </p:nvSpPr>
          <p:spPr>
            <a:xfrm flipH="1">
              <a:off x="8161759" y="7182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1"/>
            <p:cNvSpPr/>
            <p:nvPr/>
          </p:nvSpPr>
          <p:spPr>
            <a:xfrm flipH="1">
              <a:off x="7919059" y="7182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1"/>
            <p:cNvSpPr/>
            <p:nvPr/>
          </p:nvSpPr>
          <p:spPr>
            <a:xfrm flipH="1">
              <a:off x="8647159" y="4755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1"/>
            <p:cNvSpPr/>
            <p:nvPr/>
          </p:nvSpPr>
          <p:spPr>
            <a:xfrm flipH="1">
              <a:off x="8404459" y="4755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1"/>
            <p:cNvSpPr/>
            <p:nvPr/>
          </p:nvSpPr>
          <p:spPr>
            <a:xfrm flipH="1">
              <a:off x="8161759" y="4755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1"/>
            <p:cNvSpPr/>
            <p:nvPr/>
          </p:nvSpPr>
          <p:spPr>
            <a:xfrm flipH="1">
              <a:off x="7919059" y="47550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86" name="Google Shape;7986;p31"/>
          <p:cNvSpPr txBox="1"/>
          <p:nvPr>
            <p:ph idx="1" type="subTitle"/>
          </p:nvPr>
        </p:nvSpPr>
        <p:spPr>
          <a:xfrm>
            <a:off x="720000" y="2899925"/>
            <a:ext cx="2523600" cy="52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87" name="Google Shape;7987;p31"/>
          <p:cNvSpPr txBox="1"/>
          <p:nvPr>
            <p:ph idx="2" type="subTitle"/>
          </p:nvPr>
        </p:nvSpPr>
        <p:spPr>
          <a:xfrm>
            <a:off x="720000" y="3331902"/>
            <a:ext cx="2523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8" name="Google Shape;7988;p31"/>
          <p:cNvSpPr txBox="1"/>
          <p:nvPr>
            <p:ph idx="3" type="subTitle"/>
          </p:nvPr>
        </p:nvSpPr>
        <p:spPr>
          <a:xfrm>
            <a:off x="3310200" y="3331901"/>
            <a:ext cx="2523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9" name="Google Shape;7989;p31"/>
          <p:cNvSpPr txBox="1"/>
          <p:nvPr>
            <p:ph idx="4" type="subTitle"/>
          </p:nvPr>
        </p:nvSpPr>
        <p:spPr>
          <a:xfrm>
            <a:off x="5900550" y="3331901"/>
            <a:ext cx="2523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90" name="Google Shape;7990;p31"/>
          <p:cNvSpPr txBox="1"/>
          <p:nvPr>
            <p:ph idx="5" type="subTitle"/>
          </p:nvPr>
        </p:nvSpPr>
        <p:spPr>
          <a:xfrm>
            <a:off x="3310200" y="2899925"/>
            <a:ext cx="2523600" cy="52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91" name="Google Shape;7991;p31"/>
          <p:cNvSpPr txBox="1"/>
          <p:nvPr>
            <p:ph idx="6" type="subTitle"/>
          </p:nvPr>
        </p:nvSpPr>
        <p:spPr>
          <a:xfrm>
            <a:off x="5900550" y="2899925"/>
            <a:ext cx="2523600" cy="52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92" name="Google Shape;7992;p31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993" name="Google Shape;7993;p31"/>
          <p:cNvGrpSpPr/>
          <p:nvPr/>
        </p:nvGrpSpPr>
        <p:grpSpPr>
          <a:xfrm>
            <a:off x="719991" y="4170492"/>
            <a:ext cx="783680" cy="395688"/>
            <a:chOff x="-1940842" y="-1178775"/>
            <a:chExt cx="1405200" cy="709500"/>
          </a:xfrm>
        </p:grpSpPr>
        <p:sp>
          <p:nvSpPr>
            <p:cNvPr id="7994" name="Google Shape;7994;p31"/>
            <p:cNvSpPr/>
            <p:nvPr/>
          </p:nvSpPr>
          <p:spPr>
            <a:xfrm>
              <a:off x="-1940842" y="-1178775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1"/>
            <p:cNvSpPr/>
            <p:nvPr/>
          </p:nvSpPr>
          <p:spPr>
            <a:xfrm>
              <a:off x="-159065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1"/>
            <p:cNvSpPr/>
            <p:nvPr/>
          </p:nvSpPr>
          <p:spPr>
            <a:xfrm>
              <a:off x="-1344965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1"/>
            <p:cNvSpPr/>
            <p:nvPr/>
          </p:nvSpPr>
          <p:spPr>
            <a:xfrm>
              <a:off x="-109928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7998" name="Shape 7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9" name="Google Shape;7999;p32"/>
          <p:cNvGrpSpPr/>
          <p:nvPr/>
        </p:nvGrpSpPr>
        <p:grpSpPr>
          <a:xfrm>
            <a:off x="478215" y="471170"/>
            <a:ext cx="4125900" cy="1215697"/>
            <a:chOff x="478215" y="471170"/>
            <a:chExt cx="4125900" cy="1215697"/>
          </a:xfrm>
        </p:grpSpPr>
        <p:grpSp>
          <p:nvGrpSpPr>
            <p:cNvPr id="8000" name="Google Shape;8000;p32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8001" name="Google Shape;8001;p32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2" name="Google Shape;8002;p32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3" name="Google Shape;8003;p32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4" name="Google Shape;8004;p32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5" name="Google Shape;8005;p32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6" name="Google Shape;8006;p32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7" name="Google Shape;8007;p32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8" name="Google Shape;8008;p32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9" name="Google Shape;8009;p32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0" name="Google Shape;8010;p32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1" name="Google Shape;8011;p32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2" name="Google Shape;8012;p32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3" name="Google Shape;8013;p32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4" name="Google Shape;8014;p32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5" name="Google Shape;8015;p32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6" name="Google Shape;8016;p32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7" name="Google Shape;8017;p32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8" name="Google Shape;8018;p32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9" name="Google Shape;8019;p32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0" name="Google Shape;8020;p32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1" name="Google Shape;8021;p32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2" name="Google Shape;8022;p32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3" name="Google Shape;8023;p32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4" name="Google Shape;8024;p32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5" name="Google Shape;8025;p32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6" name="Google Shape;8026;p32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7" name="Google Shape;8027;p32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8" name="Google Shape;8028;p32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9" name="Google Shape;8029;p32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0" name="Google Shape;8030;p32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1" name="Google Shape;8031;p32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2" name="Google Shape;8032;p32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3" name="Google Shape;8033;p32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4" name="Google Shape;8034;p32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5" name="Google Shape;8035;p32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6" name="Google Shape;8036;p32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7" name="Google Shape;8037;p32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8" name="Google Shape;8038;p32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9" name="Google Shape;8039;p32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0" name="Google Shape;8040;p32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1" name="Google Shape;8041;p32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2" name="Google Shape;8042;p32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3" name="Google Shape;8043;p32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4" name="Google Shape;8044;p32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5" name="Google Shape;8045;p32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6" name="Google Shape;8046;p32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7" name="Google Shape;8047;p32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8" name="Google Shape;8048;p32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9" name="Google Shape;8049;p32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0" name="Google Shape;8050;p32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1" name="Google Shape;8051;p32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2" name="Google Shape;8052;p32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3" name="Google Shape;8053;p32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4" name="Google Shape;8054;p32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5" name="Google Shape;8055;p32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6" name="Google Shape;8056;p32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7" name="Google Shape;8057;p32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8" name="Google Shape;8058;p32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9" name="Google Shape;8059;p32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0" name="Google Shape;8060;p32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1" name="Google Shape;8061;p32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2" name="Google Shape;8062;p32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3" name="Google Shape;8063;p32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4" name="Google Shape;8064;p32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5" name="Google Shape;8065;p32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6" name="Google Shape;8066;p32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7" name="Google Shape;8067;p32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8" name="Google Shape;8068;p32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9" name="Google Shape;8069;p32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8070" name="Google Shape;8070;p32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1" name="Google Shape;8071;p32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2" name="Google Shape;8072;p32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3" name="Google Shape;8073;p32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4" name="Google Shape;8074;p32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5" name="Google Shape;8075;p32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6" name="Google Shape;8076;p32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7" name="Google Shape;8077;p32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8" name="Google Shape;8078;p32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9" name="Google Shape;8079;p32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0" name="Google Shape;8080;p32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1" name="Google Shape;8081;p32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2" name="Google Shape;8082;p32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3" name="Google Shape;8083;p32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4" name="Google Shape;8084;p32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5" name="Google Shape;8085;p32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6" name="Google Shape;8086;p32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87" name="Google Shape;8087;p32"/>
          <p:cNvSpPr txBox="1"/>
          <p:nvPr>
            <p:ph idx="1" type="subTitle"/>
          </p:nvPr>
        </p:nvSpPr>
        <p:spPr>
          <a:xfrm>
            <a:off x="720000" y="3462282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88" name="Google Shape;8088;p32"/>
          <p:cNvSpPr txBox="1"/>
          <p:nvPr>
            <p:ph idx="2" type="subTitle"/>
          </p:nvPr>
        </p:nvSpPr>
        <p:spPr>
          <a:xfrm>
            <a:off x="720000" y="4065458"/>
            <a:ext cx="23364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9" name="Google Shape;8089;p32"/>
          <p:cNvSpPr txBox="1"/>
          <p:nvPr>
            <p:ph idx="3" type="subTitle"/>
          </p:nvPr>
        </p:nvSpPr>
        <p:spPr>
          <a:xfrm>
            <a:off x="3403800" y="4065458"/>
            <a:ext cx="23364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0" name="Google Shape;8090;p32"/>
          <p:cNvSpPr txBox="1"/>
          <p:nvPr>
            <p:ph idx="4" type="subTitle"/>
          </p:nvPr>
        </p:nvSpPr>
        <p:spPr>
          <a:xfrm>
            <a:off x="6087600" y="4065458"/>
            <a:ext cx="23364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1" name="Google Shape;8091;p32"/>
          <p:cNvSpPr txBox="1"/>
          <p:nvPr>
            <p:ph idx="5" type="subTitle"/>
          </p:nvPr>
        </p:nvSpPr>
        <p:spPr>
          <a:xfrm>
            <a:off x="3403800" y="3462282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92" name="Google Shape;8092;p32"/>
          <p:cNvSpPr txBox="1"/>
          <p:nvPr>
            <p:ph idx="6" type="subTitle"/>
          </p:nvPr>
        </p:nvSpPr>
        <p:spPr>
          <a:xfrm>
            <a:off x="6087600" y="3462282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93" name="Google Shape;8093;p32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094" name="Google Shape;8094;p32"/>
          <p:cNvGrpSpPr/>
          <p:nvPr/>
        </p:nvGrpSpPr>
        <p:grpSpPr>
          <a:xfrm>
            <a:off x="8175838" y="1586116"/>
            <a:ext cx="783680" cy="395688"/>
            <a:chOff x="-1940842" y="-1147617"/>
            <a:chExt cx="1405200" cy="709500"/>
          </a:xfrm>
        </p:grpSpPr>
        <p:sp>
          <p:nvSpPr>
            <p:cNvPr id="8095" name="Google Shape;8095;p32"/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2"/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2"/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2"/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099" name="Shape 8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0" name="Google Shape;8100;p33"/>
          <p:cNvGrpSpPr/>
          <p:nvPr/>
        </p:nvGrpSpPr>
        <p:grpSpPr>
          <a:xfrm>
            <a:off x="478215" y="471170"/>
            <a:ext cx="4125900" cy="1215697"/>
            <a:chOff x="478215" y="471170"/>
            <a:chExt cx="4125900" cy="1215697"/>
          </a:xfrm>
        </p:grpSpPr>
        <p:grpSp>
          <p:nvGrpSpPr>
            <p:cNvPr id="8101" name="Google Shape;8101;p33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8102" name="Google Shape;8102;p33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3" name="Google Shape;8103;p33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4" name="Google Shape;8104;p33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5" name="Google Shape;8105;p33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6" name="Google Shape;8106;p33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7" name="Google Shape;8107;p33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8" name="Google Shape;8108;p33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9" name="Google Shape;8109;p33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0" name="Google Shape;8110;p33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1" name="Google Shape;8111;p33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2" name="Google Shape;8112;p33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3" name="Google Shape;8113;p33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4" name="Google Shape;8114;p33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5" name="Google Shape;8115;p33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6" name="Google Shape;8116;p33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7" name="Google Shape;8117;p33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33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33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0" name="Google Shape;8120;p33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1" name="Google Shape;8121;p33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2" name="Google Shape;8122;p33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3" name="Google Shape;8123;p33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4" name="Google Shape;8124;p33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5" name="Google Shape;8125;p33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6" name="Google Shape;8126;p33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7" name="Google Shape;8127;p33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8" name="Google Shape;8128;p33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33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33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1" name="Google Shape;8131;p33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2" name="Google Shape;8132;p33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3" name="Google Shape;8133;p33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4" name="Google Shape;8134;p33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5" name="Google Shape;8135;p33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33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33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33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9" name="Google Shape;8139;p33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33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1" name="Google Shape;8141;p33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2" name="Google Shape;8142;p33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33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33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33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33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33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33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33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33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33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33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3" name="Google Shape;8153;p33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4" name="Google Shape;8154;p33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33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33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33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33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33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33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33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33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33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33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33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33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33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33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33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70" name="Google Shape;8170;p33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8171" name="Google Shape;8171;p33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33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33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33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33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33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33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33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9" name="Google Shape;8179;p33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0" name="Google Shape;8180;p33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33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33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33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33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33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33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7" name="Google Shape;8187;p33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88" name="Google Shape;8188;p33"/>
          <p:cNvGrpSpPr/>
          <p:nvPr/>
        </p:nvGrpSpPr>
        <p:grpSpPr>
          <a:xfrm>
            <a:off x="7919059" y="1979250"/>
            <a:ext cx="970800" cy="2912400"/>
            <a:chOff x="7919059" y="1979250"/>
            <a:chExt cx="970800" cy="2912400"/>
          </a:xfrm>
        </p:grpSpPr>
        <p:sp>
          <p:nvSpPr>
            <p:cNvPr id="8189" name="Google Shape;8189;p33"/>
            <p:cNvSpPr/>
            <p:nvPr/>
          </p:nvSpPr>
          <p:spPr>
            <a:xfrm flipH="1">
              <a:off x="86471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33"/>
            <p:cNvSpPr/>
            <p:nvPr/>
          </p:nvSpPr>
          <p:spPr>
            <a:xfrm flipH="1">
              <a:off x="84044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33"/>
            <p:cNvSpPr/>
            <p:nvPr/>
          </p:nvSpPr>
          <p:spPr>
            <a:xfrm flipH="1">
              <a:off x="81617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33"/>
            <p:cNvSpPr/>
            <p:nvPr/>
          </p:nvSpPr>
          <p:spPr>
            <a:xfrm flipH="1">
              <a:off x="79190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33"/>
            <p:cNvSpPr/>
            <p:nvPr/>
          </p:nvSpPr>
          <p:spPr>
            <a:xfrm flipH="1">
              <a:off x="86471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33"/>
            <p:cNvSpPr/>
            <p:nvPr/>
          </p:nvSpPr>
          <p:spPr>
            <a:xfrm flipH="1">
              <a:off x="84044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33"/>
            <p:cNvSpPr/>
            <p:nvPr/>
          </p:nvSpPr>
          <p:spPr>
            <a:xfrm flipH="1">
              <a:off x="81617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33"/>
            <p:cNvSpPr/>
            <p:nvPr/>
          </p:nvSpPr>
          <p:spPr>
            <a:xfrm flipH="1">
              <a:off x="79190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33"/>
            <p:cNvSpPr/>
            <p:nvPr/>
          </p:nvSpPr>
          <p:spPr>
            <a:xfrm flipH="1">
              <a:off x="86471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33"/>
            <p:cNvSpPr/>
            <p:nvPr/>
          </p:nvSpPr>
          <p:spPr>
            <a:xfrm flipH="1">
              <a:off x="84044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33"/>
            <p:cNvSpPr/>
            <p:nvPr/>
          </p:nvSpPr>
          <p:spPr>
            <a:xfrm flipH="1">
              <a:off x="81617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33"/>
            <p:cNvSpPr/>
            <p:nvPr/>
          </p:nvSpPr>
          <p:spPr>
            <a:xfrm flipH="1">
              <a:off x="79190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33"/>
            <p:cNvSpPr/>
            <p:nvPr/>
          </p:nvSpPr>
          <p:spPr>
            <a:xfrm flipH="1">
              <a:off x="86471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33"/>
            <p:cNvSpPr/>
            <p:nvPr/>
          </p:nvSpPr>
          <p:spPr>
            <a:xfrm flipH="1">
              <a:off x="84044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33"/>
            <p:cNvSpPr/>
            <p:nvPr/>
          </p:nvSpPr>
          <p:spPr>
            <a:xfrm flipH="1">
              <a:off x="81617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33"/>
            <p:cNvSpPr/>
            <p:nvPr/>
          </p:nvSpPr>
          <p:spPr>
            <a:xfrm flipH="1">
              <a:off x="79190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33"/>
            <p:cNvSpPr/>
            <p:nvPr/>
          </p:nvSpPr>
          <p:spPr>
            <a:xfrm flipH="1">
              <a:off x="86471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33"/>
            <p:cNvSpPr/>
            <p:nvPr/>
          </p:nvSpPr>
          <p:spPr>
            <a:xfrm flipH="1">
              <a:off x="84044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33"/>
            <p:cNvSpPr/>
            <p:nvPr/>
          </p:nvSpPr>
          <p:spPr>
            <a:xfrm flipH="1">
              <a:off x="81617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33"/>
            <p:cNvSpPr/>
            <p:nvPr/>
          </p:nvSpPr>
          <p:spPr>
            <a:xfrm flipH="1">
              <a:off x="79190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33"/>
            <p:cNvSpPr/>
            <p:nvPr/>
          </p:nvSpPr>
          <p:spPr>
            <a:xfrm flipH="1">
              <a:off x="86471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33"/>
            <p:cNvSpPr/>
            <p:nvPr/>
          </p:nvSpPr>
          <p:spPr>
            <a:xfrm flipH="1">
              <a:off x="84044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33"/>
            <p:cNvSpPr/>
            <p:nvPr/>
          </p:nvSpPr>
          <p:spPr>
            <a:xfrm flipH="1">
              <a:off x="81617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33"/>
            <p:cNvSpPr/>
            <p:nvPr/>
          </p:nvSpPr>
          <p:spPr>
            <a:xfrm flipH="1">
              <a:off x="79190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33"/>
            <p:cNvSpPr/>
            <p:nvPr/>
          </p:nvSpPr>
          <p:spPr>
            <a:xfrm flipH="1">
              <a:off x="86471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33"/>
            <p:cNvSpPr/>
            <p:nvPr/>
          </p:nvSpPr>
          <p:spPr>
            <a:xfrm flipH="1">
              <a:off x="84044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33"/>
            <p:cNvSpPr/>
            <p:nvPr/>
          </p:nvSpPr>
          <p:spPr>
            <a:xfrm flipH="1">
              <a:off x="81617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33"/>
            <p:cNvSpPr/>
            <p:nvPr/>
          </p:nvSpPr>
          <p:spPr>
            <a:xfrm flipH="1">
              <a:off x="79190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33"/>
            <p:cNvSpPr/>
            <p:nvPr/>
          </p:nvSpPr>
          <p:spPr>
            <a:xfrm flipH="1">
              <a:off x="86471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33"/>
            <p:cNvSpPr/>
            <p:nvPr/>
          </p:nvSpPr>
          <p:spPr>
            <a:xfrm flipH="1">
              <a:off x="84044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33"/>
            <p:cNvSpPr/>
            <p:nvPr/>
          </p:nvSpPr>
          <p:spPr>
            <a:xfrm flipH="1">
              <a:off x="81617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33"/>
            <p:cNvSpPr/>
            <p:nvPr/>
          </p:nvSpPr>
          <p:spPr>
            <a:xfrm flipH="1">
              <a:off x="79190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33"/>
            <p:cNvSpPr/>
            <p:nvPr/>
          </p:nvSpPr>
          <p:spPr>
            <a:xfrm flipH="1">
              <a:off x="86471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33"/>
            <p:cNvSpPr/>
            <p:nvPr/>
          </p:nvSpPr>
          <p:spPr>
            <a:xfrm flipH="1">
              <a:off x="84044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33"/>
            <p:cNvSpPr/>
            <p:nvPr/>
          </p:nvSpPr>
          <p:spPr>
            <a:xfrm flipH="1">
              <a:off x="81617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33"/>
            <p:cNvSpPr/>
            <p:nvPr/>
          </p:nvSpPr>
          <p:spPr>
            <a:xfrm flipH="1">
              <a:off x="79190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33"/>
            <p:cNvSpPr/>
            <p:nvPr/>
          </p:nvSpPr>
          <p:spPr>
            <a:xfrm flipH="1">
              <a:off x="86471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33"/>
            <p:cNvSpPr/>
            <p:nvPr/>
          </p:nvSpPr>
          <p:spPr>
            <a:xfrm flipH="1">
              <a:off x="84044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33"/>
            <p:cNvSpPr/>
            <p:nvPr/>
          </p:nvSpPr>
          <p:spPr>
            <a:xfrm flipH="1">
              <a:off x="81617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33"/>
            <p:cNvSpPr/>
            <p:nvPr/>
          </p:nvSpPr>
          <p:spPr>
            <a:xfrm flipH="1">
              <a:off x="79190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33"/>
            <p:cNvSpPr/>
            <p:nvPr/>
          </p:nvSpPr>
          <p:spPr>
            <a:xfrm flipH="1">
              <a:off x="86471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33"/>
            <p:cNvSpPr/>
            <p:nvPr/>
          </p:nvSpPr>
          <p:spPr>
            <a:xfrm flipH="1">
              <a:off x="84044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33"/>
            <p:cNvSpPr/>
            <p:nvPr/>
          </p:nvSpPr>
          <p:spPr>
            <a:xfrm flipH="1">
              <a:off x="81617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33"/>
            <p:cNvSpPr/>
            <p:nvPr/>
          </p:nvSpPr>
          <p:spPr>
            <a:xfrm flipH="1">
              <a:off x="79190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33"/>
            <p:cNvSpPr/>
            <p:nvPr/>
          </p:nvSpPr>
          <p:spPr>
            <a:xfrm flipH="1">
              <a:off x="86471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33"/>
            <p:cNvSpPr/>
            <p:nvPr/>
          </p:nvSpPr>
          <p:spPr>
            <a:xfrm flipH="1">
              <a:off x="84044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33"/>
            <p:cNvSpPr/>
            <p:nvPr/>
          </p:nvSpPr>
          <p:spPr>
            <a:xfrm flipH="1">
              <a:off x="81617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33"/>
            <p:cNvSpPr/>
            <p:nvPr/>
          </p:nvSpPr>
          <p:spPr>
            <a:xfrm flipH="1">
              <a:off x="79190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7" name="Google Shape;8237;p33"/>
          <p:cNvSpPr txBox="1"/>
          <p:nvPr>
            <p:ph idx="1" type="subTitle"/>
          </p:nvPr>
        </p:nvSpPr>
        <p:spPr>
          <a:xfrm>
            <a:off x="2035475" y="1927500"/>
            <a:ext cx="22089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38" name="Google Shape;8238;p33"/>
          <p:cNvSpPr txBox="1"/>
          <p:nvPr>
            <p:ph idx="2" type="subTitle"/>
          </p:nvPr>
        </p:nvSpPr>
        <p:spPr>
          <a:xfrm>
            <a:off x="2035475" y="2259900"/>
            <a:ext cx="2208900" cy="58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9" name="Google Shape;8239;p33"/>
          <p:cNvSpPr txBox="1"/>
          <p:nvPr>
            <p:ph idx="3" type="subTitle"/>
          </p:nvPr>
        </p:nvSpPr>
        <p:spPr>
          <a:xfrm>
            <a:off x="5279226" y="2259900"/>
            <a:ext cx="2208900" cy="58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0" name="Google Shape;8240;p33"/>
          <p:cNvSpPr txBox="1"/>
          <p:nvPr>
            <p:ph idx="4" type="subTitle"/>
          </p:nvPr>
        </p:nvSpPr>
        <p:spPr>
          <a:xfrm>
            <a:off x="2035475" y="3649825"/>
            <a:ext cx="2208900" cy="58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1" name="Google Shape;8241;p33"/>
          <p:cNvSpPr txBox="1"/>
          <p:nvPr>
            <p:ph idx="5" type="subTitle"/>
          </p:nvPr>
        </p:nvSpPr>
        <p:spPr>
          <a:xfrm>
            <a:off x="5279226" y="3649825"/>
            <a:ext cx="2208900" cy="58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2" name="Google Shape;8242;p33"/>
          <p:cNvSpPr txBox="1"/>
          <p:nvPr>
            <p:ph idx="6" type="subTitle"/>
          </p:nvPr>
        </p:nvSpPr>
        <p:spPr>
          <a:xfrm>
            <a:off x="2035475" y="3317425"/>
            <a:ext cx="22089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43" name="Google Shape;8243;p33"/>
          <p:cNvSpPr txBox="1"/>
          <p:nvPr>
            <p:ph idx="7" type="subTitle"/>
          </p:nvPr>
        </p:nvSpPr>
        <p:spPr>
          <a:xfrm>
            <a:off x="5279225" y="1927500"/>
            <a:ext cx="22089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44" name="Google Shape;8244;p33"/>
          <p:cNvSpPr txBox="1"/>
          <p:nvPr>
            <p:ph idx="8" type="subTitle"/>
          </p:nvPr>
        </p:nvSpPr>
        <p:spPr>
          <a:xfrm>
            <a:off x="5279225" y="3317425"/>
            <a:ext cx="22089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45" name="Google Shape;8245;p33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246" name="Google Shape;8246;p33"/>
          <p:cNvGrpSpPr/>
          <p:nvPr/>
        </p:nvGrpSpPr>
        <p:grpSpPr>
          <a:xfrm>
            <a:off x="249355" y="4187449"/>
            <a:ext cx="931484" cy="842113"/>
            <a:chOff x="-2157612" y="1129050"/>
            <a:chExt cx="1292113" cy="1168141"/>
          </a:xfrm>
        </p:grpSpPr>
        <p:grpSp>
          <p:nvGrpSpPr>
            <p:cNvPr id="8247" name="Google Shape;8247;p33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8248" name="Google Shape;8248;p33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33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33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33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33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33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33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33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33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33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33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33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33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33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2" name="Google Shape;8262;p33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3" name="Google Shape;8263;p33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33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33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33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33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33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33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33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71" name="Google Shape;8271;p33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8272" name="Google Shape;8272;p33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3" name="Google Shape;8273;p33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4" name="Google Shape;8274;p33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5" name="Google Shape;8275;p33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33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33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33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9" name="Google Shape;8279;p33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0" name="Google Shape;8280;p33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1" name="Google Shape;8281;p33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2" name="Google Shape;8282;p33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3" name="Google Shape;8283;p33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4" name="Google Shape;8284;p33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5" name="Google Shape;8285;p33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6" name="Google Shape;8286;p33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7" name="Google Shape;8287;p33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8" name="Google Shape;8288;p33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9" name="Google Shape;8289;p33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0" name="Google Shape;8290;p33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1" name="Google Shape;8291;p33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2" name="Google Shape;8292;p33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3" name="Google Shape;8293;p33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4" name="Google Shape;8294;p33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5" name="Google Shape;8295;p33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6" name="Google Shape;8296;p33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7" name="Google Shape;8297;p33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8" name="Google Shape;8298;p33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9" name="Google Shape;8299;p33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0" name="Google Shape;8300;p33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1" name="Google Shape;8301;p33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2" name="Google Shape;8302;p33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3" name="Google Shape;8303;p33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4" name="Google Shape;8304;p33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5" name="Google Shape;8305;p33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6" name="Google Shape;8306;p33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7" name="Google Shape;8307;p33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8" name="Google Shape;8308;p33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9" name="Google Shape;8309;p33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0" name="Google Shape;8310;p33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1" name="Google Shape;8311;p33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2" name="Google Shape;8312;p33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3" name="Google Shape;8313;p33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4" name="Google Shape;8314;p33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5" name="Google Shape;8315;p33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6" name="Google Shape;8316;p33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7" name="Google Shape;8317;p33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8" name="Google Shape;8318;p33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9" name="Google Shape;8319;p33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0" name="Google Shape;8320;p33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1" name="Google Shape;8321;p33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2" name="Google Shape;8322;p33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3" name="Google Shape;8323;p33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4" name="Google Shape;8324;p33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5" name="Google Shape;8325;p33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6" name="Google Shape;8326;p33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7" name="Google Shape;8327;p33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8" name="Google Shape;8328;p33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9" name="Google Shape;8329;p33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0" name="Google Shape;8330;p33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1" name="Google Shape;8331;p33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2" name="Google Shape;8332;p33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3" name="Google Shape;8333;p33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4" name="Google Shape;8334;p33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5" name="Google Shape;8335;p33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6" name="Google Shape;8336;p33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7" name="Google Shape;8337;p33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8" name="Google Shape;8338;p33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9" name="Google Shape;8339;p33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0" name="Google Shape;8340;p33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1" name="Google Shape;8341;p33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2" name="Google Shape;8342;p33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3" name="Google Shape;8343;p33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4" name="Google Shape;8344;p33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5" name="Google Shape;8345;p33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6" name="Google Shape;8346;p33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7" name="Google Shape;8347;p33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8" name="Google Shape;8348;p33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9" name="Google Shape;8349;p33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0" name="Google Shape;8350;p33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1" name="Google Shape;8351;p33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2" name="Google Shape;8352;p33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3" name="Google Shape;8353;p33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4" name="Google Shape;8354;p33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5" name="Google Shape;8355;p33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6" name="Google Shape;8356;p33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7" name="Google Shape;8357;p33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8" name="Google Shape;8358;p33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9" name="Google Shape;8359;p33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0" name="Google Shape;8360;p33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1" name="Google Shape;8361;p33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2" name="Google Shape;8362;p33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3" name="Google Shape;8363;p33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4" name="Google Shape;8364;p33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5" name="Google Shape;8365;p33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6" name="Google Shape;8366;p33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7" name="Google Shape;8367;p33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33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9" name="Google Shape;8369;p33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0" name="Google Shape;8370;p33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1" name="Google Shape;8371;p33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2" name="Google Shape;8372;p33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3" name="Google Shape;8373;p33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4" name="Google Shape;8374;p33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5" name="Google Shape;8375;p33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6" name="Google Shape;8376;p33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7" name="Google Shape;8377;p33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8" name="Google Shape;8378;p33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9" name="Google Shape;8379;p33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0" name="Google Shape;8380;p33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1" name="Google Shape;8381;p33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2" name="Google Shape;8382;p33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3" name="Google Shape;8383;p33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4" name="Google Shape;8384;p33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5" name="Google Shape;8385;p33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6" name="Google Shape;8386;p33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7" name="Google Shape;8387;p33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8" name="Google Shape;8388;p33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9" name="Google Shape;8389;p33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0" name="Google Shape;8390;p33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1" name="Google Shape;8391;p33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2" name="Google Shape;8392;p33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3" name="Google Shape;8393;p33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4" name="Google Shape;8394;p33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5" name="Google Shape;8395;p33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6" name="Google Shape;8396;p33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7" name="Google Shape;8397;p33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8" name="Google Shape;8398;p33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9" name="Google Shape;8399;p33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0" name="Google Shape;8400;p33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1" name="Google Shape;8401;p33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2" name="Google Shape;8402;p33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3" name="Google Shape;8403;p33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4" name="Google Shape;8404;p33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5" name="Google Shape;8405;p33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6" name="Google Shape;8406;p33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7" name="Google Shape;8407;p33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8" name="Google Shape;8408;p33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9" name="Google Shape;8409;p33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33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33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33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33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33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33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6" name="Google Shape;8416;p33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7" name="Google Shape;8417;p33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8" name="Google Shape;8418;p33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9" name="Google Shape;8419;p33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0" name="Google Shape;8420;p33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33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33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33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33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33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33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33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33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33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33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33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33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33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33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33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33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33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33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33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33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33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33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3" name="Google Shape;8443;p33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4" name="Google Shape;8444;p33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33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33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33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33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33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33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33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33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33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33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33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33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33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33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9" name="Google Shape;8459;p33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0" name="Google Shape;8460;p33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33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33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33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33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33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33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33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33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33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33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33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33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33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33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33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33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33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33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33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33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33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2" name="Google Shape;8482;p33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3" name="Google Shape;8483;p33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33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33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33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7" name="Google Shape;8487;p33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8" name="Google Shape;8488;p33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33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33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33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33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33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33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33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33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33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8" name="Google Shape;8498;p33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9" name="Google Shape;8499;p33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33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33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33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33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33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33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33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33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33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33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33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33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33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33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4" name="Google Shape;8514;p33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5" name="Google Shape;8515;p33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6" name="Google Shape;8516;p33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7" name="Google Shape;8517;p33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518" name="Shape 8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9" name="Google Shape;8519;p34"/>
          <p:cNvGrpSpPr/>
          <p:nvPr/>
        </p:nvGrpSpPr>
        <p:grpSpPr>
          <a:xfrm>
            <a:off x="4298090" y="471170"/>
            <a:ext cx="4125900" cy="970800"/>
            <a:chOff x="428193" y="-886127"/>
            <a:chExt cx="4125900" cy="970800"/>
          </a:xfrm>
        </p:grpSpPr>
        <p:sp>
          <p:nvSpPr>
            <p:cNvPr id="8520" name="Google Shape;8520;p34"/>
            <p:cNvSpPr/>
            <p:nvPr/>
          </p:nvSpPr>
          <p:spPr>
            <a:xfrm>
              <a:off x="4281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34"/>
            <p:cNvSpPr/>
            <p:nvPr/>
          </p:nvSpPr>
          <p:spPr>
            <a:xfrm>
              <a:off x="6708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34"/>
            <p:cNvSpPr/>
            <p:nvPr/>
          </p:nvSpPr>
          <p:spPr>
            <a:xfrm>
              <a:off x="9135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34"/>
            <p:cNvSpPr/>
            <p:nvPr/>
          </p:nvSpPr>
          <p:spPr>
            <a:xfrm>
              <a:off x="11562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34"/>
            <p:cNvSpPr/>
            <p:nvPr/>
          </p:nvSpPr>
          <p:spPr>
            <a:xfrm>
              <a:off x="13989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34"/>
            <p:cNvSpPr/>
            <p:nvPr/>
          </p:nvSpPr>
          <p:spPr>
            <a:xfrm>
              <a:off x="16416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34"/>
            <p:cNvSpPr/>
            <p:nvPr/>
          </p:nvSpPr>
          <p:spPr>
            <a:xfrm>
              <a:off x="18843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34"/>
            <p:cNvSpPr/>
            <p:nvPr/>
          </p:nvSpPr>
          <p:spPr>
            <a:xfrm>
              <a:off x="21270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34"/>
            <p:cNvSpPr/>
            <p:nvPr/>
          </p:nvSpPr>
          <p:spPr>
            <a:xfrm>
              <a:off x="23697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34"/>
            <p:cNvSpPr/>
            <p:nvPr/>
          </p:nvSpPr>
          <p:spPr>
            <a:xfrm>
              <a:off x="26124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34"/>
            <p:cNvSpPr/>
            <p:nvPr/>
          </p:nvSpPr>
          <p:spPr>
            <a:xfrm>
              <a:off x="28551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34"/>
            <p:cNvSpPr/>
            <p:nvPr/>
          </p:nvSpPr>
          <p:spPr>
            <a:xfrm>
              <a:off x="30978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34"/>
            <p:cNvSpPr/>
            <p:nvPr/>
          </p:nvSpPr>
          <p:spPr>
            <a:xfrm>
              <a:off x="33405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34"/>
            <p:cNvSpPr/>
            <p:nvPr/>
          </p:nvSpPr>
          <p:spPr>
            <a:xfrm>
              <a:off x="35832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34"/>
            <p:cNvSpPr/>
            <p:nvPr/>
          </p:nvSpPr>
          <p:spPr>
            <a:xfrm>
              <a:off x="38259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34"/>
            <p:cNvSpPr/>
            <p:nvPr/>
          </p:nvSpPr>
          <p:spPr>
            <a:xfrm>
              <a:off x="40686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34"/>
            <p:cNvSpPr/>
            <p:nvPr/>
          </p:nvSpPr>
          <p:spPr>
            <a:xfrm>
              <a:off x="4311393" y="-1580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34"/>
            <p:cNvSpPr/>
            <p:nvPr/>
          </p:nvSpPr>
          <p:spPr>
            <a:xfrm>
              <a:off x="4281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34"/>
            <p:cNvSpPr/>
            <p:nvPr/>
          </p:nvSpPr>
          <p:spPr>
            <a:xfrm>
              <a:off x="6708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34"/>
            <p:cNvSpPr/>
            <p:nvPr/>
          </p:nvSpPr>
          <p:spPr>
            <a:xfrm>
              <a:off x="9135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34"/>
            <p:cNvSpPr/>
            <p:nvPr/>
          </p:nvSpPr>
          <p:spPr>
            <a:xfrm>
              <a:off x="11562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34"/>
            <p:cNvSpPr/>
            <p:nvPr/>
          </p:nvSpPr>
          <p:spPr>
            <a:xfrm>
              <a:off x="13989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34"/>
            <p:cNvSpPr/>
            <p:nvPr/>
          </p:nvSpPr>
          <p:spPr>
            <a:xfrm>
              <a:off x="16416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34"/>
            <p:cNvSpPr/>
            <p:nvPr/>
          </p:nvSpPr>
          <p:spPr>
            <a:xfrm>
              <a:off x="18843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34"/>
            <p:cNvSpPr/>
            <p:nvPr/>
          </p:nvSpPr>
          <p:spPr>
            <a:xfrm>
              <a:off x="21270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34"/>
            <p:cNvSpPr/>
            <p:nvPr/>
          </p:nvSpPr>
          <p:spPr>
            <a:xfrm>
              <a:off x="23697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34"/>
            <p:cNvSpPr/>
            <p:nvPr/>
          </p:nvSpPr>
          <p:spPr>
            <a:xfrm>
              <a:off x="26124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34"/>
            <p:cNvSpPr/>
            <p:nvPr/>
          </p:nvSpPr>
          <p:spPr>
            <a:xfrm>
              <a:off x="28551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34"/>
            <p:cNvSpPr/>
            <p:nvPr/>
          </p:nvSpPr>
          <p:spPr>
            <a:xfrm>
              <a:off x="30978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34"/>
            <p:cNvSpPr/>
            <p:nvPr/>
          </p:nvSpPr>
          <p:spPr>
            <a:xfrm>
              <a:off x="33405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34"/>
            <p:cNvSpPr/>
            <p:nvPr/>
          </p:nvSpPr>
          <p:spPr>
            <a:xfrm>
              <a:off x="35832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34"/>
            <p:cNvSpPr/>
            <p:nvPr/>
          </p:nvSpPr>
          <p:spPr>
            <a:xfrm>
              <a:off x="38259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34"/>
            <p:cNvSpPr/>
            <p:nvPr/>
          </p:nvSpPr>
          <p:spPr>
            <a:xfrm>
              <a:off x="40686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34"/>
            <p:cNvSpPr/>
            <p:nvPr/>
          </p:nvSpPr>
          <p:spPr>
            <a:xfrm>
              <a:off x="4311393" y="-4007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34"/>
            <p:cNvSpPr/>
            <p:nvPr/>
          </p:nvSpPr>
          <p:spPr>
            <a:xfrm>
              <a:off x="4281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34"/>
            <p:cNvSpPr/>
            <p:nvPr/>
          </p:nvSpPr>
          <p:spPr>
            <a:xfrm>
              <a:off x="6708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34"/>
            <p:cNvSpPr/>
            <p:nvPr/>
          </p:nvSpPr>
          <p:spPr>
            <a:xfrm>
              <a:off x="9135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34"/>
            <p:cNvSpPr/>
            <p:nvPr/>
          </p:nvSpPr>
          <p:spPr>
            <a:xfrm>
              <a:off x="11562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34"/>
            <p:cNvSpPr/>
            <p:nvPr/>
          </p:nvSpPr>
          <p:spPr>
            <a:xfrm>
              <a:off x="13989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34"/>
            <p:cNvSpPr/>
            <p:nvPr/>
          </p:nvSpPr>
          <p:spPr>
            <a:xfrm>
              <a:off x="16416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34"/>
            <p:cNvSpPr/>
            <p:nvPr/>
          </p:nvSpPr>
          <p:spPr>
            <a:xfrm>
              <a:off x="18843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34"/>
            <p:cNvSpPr/>
            <p:nvPr/>
          </p:nvSpPr>
          <p:spPr>
            <a:xfrm>
              <a:off x="21270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34"/>
            <p:cNvSpPr/>
            <p:nvPr/>
          </p:nvSpPr>
          <p:spPr>
            <a:xfrm>
              <a:off x="23697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34"/>
            <p:cNvSpPr/>
            <p:nvPr/>
          </p:nvSpPr>
          <p:spPr>
            <a:xfrm>
              <a:off x="26124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34"/>
            <p:cNvSpPr/>
            <p:nvPr/>
          </p:nvSpPr>
          <p:spPr>
            <a:xfrm>
              <a:off x="28551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34"/>
            <p:cNvSpPr/>
            <p:nvPr/>
          </p:nvSpPr>
          <p:spPr>
            <a:xfrm>
              <a:off x="30978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34"/>
            <p:cNvSpPr/>
            <p:nvPr/>
          </p:nvSpPr>
          <p:spPr>
            <a:xfrm>
              <a:off x="33405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34"/>
            <p:cNvSpPr/>
            <p:nvPr/>
          </p:nvSpPr>
          <p:spPr>
            <a:xfrm>
              <a:off x="35832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34"/>
            <p:cNvSpPr/>
            <p:nvPr/>
          </p:nvSpPr>
          <p:spPr>
            <a:xfrm>
              <a:off x="38259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34"/>
            <p:cNvSpPr/>
            <p:nvPr/>
          </p:nvSpPr>
          <p:spPr>
            <a:xfrm>
              <a:off x="40686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34"/>
            <p:cNvSpPr/>
            <p:nvPr/>
          </p:nvSpPr>
          <p:spPr>
            <a:xfrm>
              <a:off x="4311393" y="-6434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34"/>
            <p:cNvSpPr/>
            <p:nvPr/>
          </p:nvSpPr>
          <p:spPr>
            <a:xfrm>
              <a:off x="4281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34"/>
            <p:cNvSpPr/>
            <p:nvPr/>
          </p:nvSpPr>
          <p:spPr>
            <a:xfrm>
              <a:off x="6708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34"/>
            <p:cNvSpPr/>
            <p:nvPr/>
          </p:nvSpPr>
          <p:spPr>
            <a:xfrm>
              <a:off x="9135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34"/>
            <p:cNvSpPr/>
            <p:nvPr/>
          </p:nvSpPr>
          <p:spPr>
            <a:xfrm>
              <a:off x="11562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34"/>
            <p:cNvSpPr/>
            <p:nvPr/>
          </p:nvSpPr>
          <p:spPr>
            <a:xfrm>
              <a:off x="13989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34"/>
            <p:cNvSpPr/>
            <p:nvPr/>
          </p:nvSpPr>
          <p:spPr>
            <a:xfrm>
              <a:off x="16416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34"/>
            <p:cNvSpPr/>
            <p:nvPr/>
          </p:nvSpPr>
          <p:spPr>
            <a:xfrm>
              <a:off x="18843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34"/>
            <p:cNvSpPr/>
            <p:nvPr/>
          </p:nvSpPr>
          <p:spPr>
            <a:xfrm>
              <a:off x="21270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34"/>
            <p:cNvSpPr/>
            <p:nvPr/>
          </p:nvSpPr>
          <p:spPr>
            <a:xfrm>
              <a:off x="23697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34"/>
            <p:cNvSpPr/>
            <p:nvPr/>
          </p:nvSpPr>
          <p:spPr>
            <a:xfrm>
              <a:off x="26124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34"/>
            <p:cNvSpPr/>
            <p:nvPr/>
          </p:nvSpPr>
          <p:spPr>
            <a:xfrm>
              <a:off x="28551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34"/>
            <p:cNvSpPr/>
            <p:nvPr/>
          </p:nvSpPr>
          <p:spPr>
            <a:xfrm>
              <a:off x="30978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34"/>
            <p:cNvSpPr/>
            <p:nvPr/>
          </p:nvSpPr>
          <p:spPr>
            <a:xfrm>
              <a:off x="33405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34"/>
            <p:cNvSpPr/>
            <p:nvPr/>
          </p:nvSpPr>
          <p:spPr>
            <a:xfrm>
              <a:off x="35832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34"/>
            <p:cNvSpPr/>
            <p:nvPr/>
          </p:nvSpPr>
          <p:spPr>
            <a:xfrm>
              <a:off x="38259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34"/>
            <p:cNvSpPr/>
            <p:nvPr/>
          </p:nvSpPr>
          <p:spPr>
            <a:xfrm>
              <a:off x="40686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34"/>
            <p:cNvSpPr/>
            <p:nvPr/>
          </p:nvSpPr>
          <p:spPr>
            <a:xfrm>
              <a:off x="4311393" y="-886127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8" name="Google Shape;8588;p34"/>
          <p:cNvGrpSpPr/>
          <p:nvPr/>
        </p:nvGrpSpPr>
        <p:grpSpPr>
          <a:xfrm>
            <a:off x="242706" y="4415409"/>
            <a:ext cx="3883200" cy="485400"/>
            <a:chOff x="242706" y="4415409"/>
            <a:chExt cx="3883200" cy="485400"/>
          </a:xfrm>
        </p:grpSpPr>
        <p:sp>
          <p:nvSpPr>
            <p:cNvPr id="8589" name="Google Shape;8589;p34"/>
            <p:cNvSpPr/>
            <p:nvPr/>
          </p:nvSpPr>
          <p:spPr>
            <a:xfrm>
              <a:off x="2427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34"/>
            <p:cNvSpPr/>
            <p:nvPr/>
          </p:nvSpPr>
          <p:spPr>
            <a:xfrm>
              <a:off x="4854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34"/>
            <p:cNvSpPr/>
            <p:nvPr/>
          </p:nvSpPr>
          <p:spPr>
            <a:xfrm>
              <a:off x="7281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34"/>
            <p:cNvSpPr/>
            <p:nvPr/>
          </p:nvSpPr>
          <p:spPr>
            <a:xfrm>
              <a:off x="9708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34"/>
            <p:cNvSpPr/>
            <p:nvPr/>
          </p:nvSpPr>
          <p:spPr>
            <a:xfrm>
              <a:off x="12135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34"/>
            <p:cNvSpPr/>
            <p:nvPr/>
          </p:nvSpPr>
          <p:spPr>
            <a:xfrm>
              <a:off x="14562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34"/>
            <p:cNvSpPr/>
            <p:nvPr/>
          </p:nvSpPr>
          <p:spPr>
            <a:xfrm>
              <a:off x="16989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34"/>
            <p:cNvSpPr/>
            <p:nvPr/>
          </p:nvSpPr>
          <p:spPr>
            <a:xfrm>
              <a:off x="19416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34"/>
            <p:cNvSpPr/>
            <p:nvPr/>
          </p:nvSpPr>
          <p:spPr>
            <a:xfrm>
              <a:off x="21843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34"/>
            <p:cNvSpPr/>
            <p:nvPr/>
          </p:nvSpPr>
          <p:spPr>
            <a:xfrm>
              <a:off x="24270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34"/>
            <p:cNvSpPr/>
            <p:nvPr/>
          </p:nvSpPr>
          <p:spPr>
            <a:xfrm>
              <a:off x="26697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34"/>
            <p:cNvSpPr/>
            <p:nvPr/>
          </p:nvSpPr>
          <p:spPr>
            <a:xfrm>
              <a:off x="29124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34"/>
            <p:cNvSpPr/>
            <p:nvPr/>
          </p:nvSpPr>
          <p:spPr>
            <a:xfrm>
              <a:off x="31551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34"/>
            <p:cNvSpPr/>
            <p:nvPr/>
          </p:nvSpPr>
          <p:spPr>
            <a:xfrm>
              <a:off x="33978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34"/>
            <p:cNvSpPr/>
            <p:nvPr/>
          </p:nvSpPr>
          <p:spPr>
            <a:xfrm>
              <a:off x="36405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34"/>
            <p:cNvSpPr/>
            <p:nvPr/>
          </p:nvSpPr>
          <p:spPr>
            <a:xfrm>
              <a:off x="3883206" y="46581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34"/>
            <p:cNvSpPr/>
            <p:nvPr/>
          </p:nvSpPr>
          <p:spPr>
            <a:xfrm>
              <a:off x="2427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34"/>
            <p:cNvSpPr/>
            <p:nvPr/>
          </p:nvSpPr>
          <p:spPr>
            <a:xfrm>
              <a:off x="4854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34"/>
            <p:cNvSpPr/>
            <p:nvPr/>
          </p:nvSpPr>
          <p:spPr>
            <a:xfrm>
              <a:off x="7281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34"/>
            <p:cNvSpPr/>
            <p:nvPr/>
          </p:nvSpPr>
          <p:spPr>
            <a:xfrm>
              <a:off x="9708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34"/>
            <p:cNvSpPr/>
            <p:nvPr/>
          </p:nvSpPr>
          <p:spPr>
            <a:xfrm>
              <a:off x="12135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34"/>
            <p:cNvSpPr/>
            <p:nvPr/>
          </p:nvSpPr>
          <p:spPr>
            <a:xfrm>
              <a:off x="14562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34"/>
            <p:cNvSpPr/>
            <p:nvPr/>
          </p:nvSpPr>
          <p:spPr>
            <a:xfrm>
              <a:off x="16989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34"/>
            <p:cNvSpPr/>
            <p:nvPr/>
          </p:nvSpPr>
          <p:spPr>
            <a:xfrm>
              <a:off x="19416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34"/>
            <p:cNvSpPr/>
            <p:nvPr/>
          </p:nvSpPr>
          <p:spPr>
            <a:xfrm>
              <a:off x="21843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34"/>
            <p:cNvSpPr/>
            <p:nvPr/>
          </p:nvSpPr>
          <p:spPr>
            <a:xfrm>
              <a:off x="24270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34"/>
            <p:cNvSpPr/>
            <p:nvPr/>
          </p:nvSpPr>
          <p:spPr>
            <a:xfrm>
              <a:off x="26697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34"/>
            <p:cNvSpPr/>
            <p:nvPr/>
          </p:nvSpPr>
          <p:spPr>
            <a:xfrm>
              <a:off x="29124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34"/>
            <p:cNvSpPr/>
            <p:nvPr/>
          </p:nvSpPr>
          <p:spPr>
            <a:xfrm>
              <a:off x="31551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34"/>
            <p:cNvSpPr/>
            <p:nvPr/>
          </p:nvSpPr>
          <p:spPr>
            <a:xfrm>
              <a:off x="33978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34"/>
            <p:cNvSpPr/>
            <p:nvPr/>
          </p:nvSpPr>
          <p:spPr>
            <a:xfrm>
              <a:off x="36405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34"/>
            <p:cNvSpPr/>
            <p:nvPr/>
          </p:nvSpPr>
          <p:spPr>
            <a:xfrm>
              <a:off x="3883206" y="4415409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1" name="Google Shape;8621;p34"/>
          <p:cNvSpPr txBox="1"/>
          <p:nvPr>
            <p:ph idx="1" type="subTitle"/>
          </p:nvPr>
        </p:nvSpPr>
        <p:spPr>
          <a:xfrm>
            <a:off x="720000" y="220047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2" name="Google Shape;8622;p34"/>
          <p:cNvSpPr txBox="1"/>
          <p:nvPr>
            <p:ph idx="2" type="subTitle"/>
          </p:nvPr>
        </p:nvSpPr>
        <p:spPr>
          <a:xfrm>
            <a:off x="3403800" y="220047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3" name="Google Shape;8623;p34"/>
          <p:cNvSpPr txBox="1"/>
          <p:nvPr>
            <p:ph idx="3" type="subTitle"/>
          </p:nvPr>
        </p:nvSpPr>
        <p:spPr>
          <a:xfrm>
            <a:off x="6087600" y="220047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4" name="Google Shape;8624;p34"/>
          <p:cNvSpPr txBox="1"/>
          <p:nvPr>
            <p:ph idx="4" type="subTitle"/>
          </p:nvPr>
        </p:nvSpPr>
        <p:spPr>
          <a:xfrm>
            <a:off x="720000" y="3391607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5" name="Google Shape;8625;p34"/>
          <p:cNvSpPr txBox="1"/>
          <p:nvPr>
            <p:ph idx="5" type="subTitle"/>
          </p:nvPr>
        </p:nvSpPr>
        <p:spPr>
          <a:xfrm>
            <a:off x="3403800" y="3391607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6" name="Google Shape;8626;p34"/>
          <p:cNvSpPr txBox="1"/>
          <p:nvPr>
            <p:ph idx="6" type="subTitle"/>
          </p:nvPr>
        </p:nvSpPr>
        <p:spPr>
          <a:xfrm>
            <a:off x="6087600" y="3391607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7" name="Google Shape;8627;p34"/>
          <p:cNvSpPr txBox="1"/>
          <p:nvPr>
            <p:ph idx="7" type="subTitle"/>
          </p:nvPr>
        </p:nvSpPr>
        <p:spPr>
          <a:xfrm>
            <a:off x="715100" y="1821613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28" name="Google Shape;8628;p34"/>
          <p:cNvSpPr txBox="1"/>
          <p:nvPr>
            <p:ph idx="8" type="subTitle"/>
          </p:nvPr>
        </p:nvSpPr>
        <p:spPr>
          <a:xfrm>
            <a:off x="3403800" y="1821613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29" name="Google Shape;8629;p34"/>
          <p:cNvSpPr txBox="1"/>
          <p:nvPr>
            <p:ph idx="9" type="subTitle"/>
          </p:nvPr>
        </p:nvSpPr>
        <p:spPr>
          <a:xfrm>
            <a:off x="6092500" y="1821613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30" name="Google Shape;8630;p34"/>
          <p:cNvSpPr txBox="1"/>
          <p:nvPr>
            <p:ph idx="13" type="subTitle"/>
          </p:nvPr>
        </p:nvSpPr>
        <p:spPr>
          <a:xfrm>
            <a:off x="715100" y="3008329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31" name="Google Shape;8631;p34"/>
          <p:cNvSpPr txBox="1"/>
          <p:nvPr>
            <p:ph idx="14" type="subTitle"/>
          </p:nvPr>
        </p:nvSpPr>
        <p:spPr>
          <a:xfrm>
            <a:off x="3403800" y="3008329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32" name="Google Shape;8632;p34"/>
          <p:cNvSpPr txBox="1"/>
          <p:nvPr>
            <p:ph idx="15" type="subTitle"/>
          </p:nvPr>
        </p:nvSpPr>
        <p:spPr>
          <a:xfrm>
            <a:off x="6092500" y="3008329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33" name="Google Shape;8633;p34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even columns">
  <p:cSld name="BLANK_1_1_1_1_1_2">
    <p:spTree>
      <p:nvGrpSpPr>
        <p:cNvPr id="8634" name="Shape 8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5" name="Google Shape;8635;p35"/>
          <p:cNvGrpSpPr/>
          <p:nvPr/>
        </p:nvGrpSpPr>
        <p:grpSpPr>
          <a:xfrm>
            <a:off x="4505451" y="8"/>
            <a:ext cx="4125900" cy="1456200"/>
            <a:chOff x="4505451" y="8"/>
            <a:chExt cx="4125900" cy="1456200"/>
          </a:xfrm>
        </p:grpSpPr>
        <p:sp>
          <p:nvSpPr>
            <p:cNvPr id="8636" name="Google Shape;8636;p35"/>
            <p:cNvSpPr/>
            <p:nvPr/>
          </p:nvSpPr>
          <p:spPr>
            <a:xfrm flipH="1">
              <a:off x="83886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35"/>
            <p:cNvSpPr/>
            <p:nvPr/>
          </p:nvSpPr>
          <p:spPr>
            <a:xfrm flipH="1">
              <a:off x="81459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35"/>
            <p:cNvSpPr/>
            <p:nvPr/>
          </p:nvSpPr>
          <p:spPr>
            <a:xfrm flipH="1">
              <a:off x="79032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35"/>
            <p:cNvSpPr/>
            <p:nvPr/>
          </p:nvSpPr>
          <p:spPr>
            <a:xfrm flipH="1">
              <a:off x="76605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35"/>
            <p:cNvSpPr/>
            <p:nvPr/>
          </p:nvSpPr>
          <p:spPr>
            <a:xfrm flipH="1">
              <a:off x="74178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35"/>
            <p:cNvSpPr/>
            <p:nvPr/>
          </p:nvSpPr>
          <p:spPr>
            <a:xfrm flipH="1">
              <a:off x="71751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35"/>
            <p:cNvSpPr/>
            <p:nvPr/>
          </p:nvSpPr>
          <p:spPr>
            <a:xfrm flipH="1">
              <a:off x="69324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35"/>
            <p:cNvSpPr/>
            <p:nvPr/>
          </p:nvSpPr>
          <p:spPr>
            <a:xfrm flipH="1">
              <a:off x="66897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35"/>
            <p:cNvSpPr/>
            <p:nvPr/>
          </p:nvSpPr>
          <p:spPr>
            <a:xfrm flipH="1">
              <a:off x="64470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35"/>
            <p:cNvSpPr/>
            <p:nvPr/>
          </p:nvSpPr>
          <p:spPr>
            <a:xfrm flipH="1">
              <a:off x="62043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35"/>
            <p:cNvSpPr/>
            <p:nvPr/>
          </p:nvSpPr>
          <p:spPr>
            <a:xfrm flipH="1">
              <a:off x="59616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35"/>
            <p:cNvSpPr/>
            <p:nvPr/>
          </p:nvSpPr>
          <p:spPr>
            <a:xfrm flipH="1">
              <a:off x="57189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35"/>
            <p:cNvSpPr/>
            <p:nvPr/>
          </p:nvSpPr>
          <p:spPr>
            <a:xfrm flipH="1">
              <a:off x="54762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35"/>
            <p:cNvSpPr/>
            <p:nvPr/>
          </p:nvSpPr>
          <p:spPr>
            <a:xfrm flipH="1">
              <a:off x="52335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35"/>
            <p:cNvSpPr/>
            <p:nvPr/>
          </p:nvSpPr>
          <p:spPr>
            <a:xfrm flipH="1">
              <a:off x="49908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35"/>
            <p:cNvSpPr/>
            <p:nvPr/>
          </p:nvSpPr>
          <p:spPr>
            <a:xfrm flipH="1">
              <a:off x="47481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35"/>
            <p:cNvSpPr/>
            <p:nvPr/>
          </p:nvSpPr>
          <p:spPr>
            <a:xfrm flipH="1">
              <a:off x="4505451" y="12135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35"/>
            <p:cNvSpPr/>
            <p:nvPr/>
          </p:nvSpPr>
          <p:spPr>
            <a:xfrm flipH="1">
              <a:off x="83886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35"/>
            <p:cNvSpPr/>
            <p:nvPr/>
          </p:nvSpPr>
          <p:spPr>
            <a:xfrm flipH="1">
              <a:off x="81459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35"/>
            <p:cNvSpPr/>
            <p:nvPr/>
          </p:nvSpPr>
          <p:spPr>
            <a:xfrm flipH="1">
              <a:off x="79032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35"/>
            <p:cNvSpPr/>
            <p:nvPr/>
          </p:nvSpPr>
          <p:spPr>
            <a:xfrm flipH="1">
              <a:off x="76605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35"/>
            <p:cNvSpPr/>
            <p:nvPr/>
          </p:nvSpPr>
          <p:spPr>
            <a:xfrm flipH="1">
              <a:off x="74178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35"/>
            <p:cNvSpPr/>
            <p:nvPr/>
          </p:nvSpPr>
          <p:spPr>
            <a:xfrm flipH="1">
              <a:off x="71751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35"/>
            <p:cNvSpPr/>
            <p:nvPr/>
          </p:nvSpPr>
          <p:spPr>
            <a:xfrm flipH="1">
              <a:off x="69324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35"/>
            <p:cNvSpPr/>
            <p:nvPr/>
          </p:nvSpPr>
          <p:spPr>
            <a:xfrm flipH="1">
              <a:off x="66897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35"/>
            <p:cNvSpPr/>
            <p:nvPr/>
          </p:nvSpPr>
          <p:spPr>
            <a:xfrm flipH="1">
              <a:off x="64470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35"/>
            <p:cNvSpPr/>
            <p:nvPr/>
          </p:nvSpPr>
          <p:spPr>
            <a:xfrm flipH="1">
              <a:off x="62043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35"/>
            <p:cNvSpPr/>
            <p:nvPr/>
          </p:nvSpPr>
          <p:spPr>
            <a:xfrm flipH="1">
              <a:off x="59616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35"/>
            <p:cNvSpPr/>
            <p:nvPr/>
          </p:nvSpPr>
          <p:spPr>
            <a:xfrm flipH="1">
              <a:off x="57189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35"/>
            <p:cNvSpPr/>
            <p:nvPr/>
          </p:nvSpPr>
          <p:spPr>
            <a:xfrm flipH="1">
              <a:off x="54762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35"/>
            <p:cNvSpPr/>
            <p:nvPr/>
          </p:nvSpPr>
          <p:spPr>
            <a:xfrm flipH="1">
              <a:off x="52335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35"/>
            <p:cNvSpPr/>
            <p:nvPr/>
          </p:nvSpPr>
          <p:spPr>
            <a:xfrm flipH="1">
              <a:off x="49908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35"/>
            <p:cNvSpPr/>
            <p:nvPr/>
          </p:nvSpPr>
          <p:spPr>
            <a:xfrm flipH="1">
              <a:off x="47481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35"/>
            <p:cNvSpPr/>
            <p:nvPr/>
          </p:nvSpPr>
          <p:spPr>
            <a:xfrm flipH="1">
              <a:off x="4505451" y="9708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35"/>
            <p:cNvSpPr/>
            <p:nvPr/>
          </p:nvSpPr>
          <p:spPr>
            <a:xfrm flipH="1">
              <a:off x="83886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35"/>
            <p:cNvSpPr/>
            <p:nvPr/>
          </p:nvSpPr>
          <p:spPr>
            <a:xfrm flipH="1">
              <a:off x="81459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35"/>
            <p:cNvSpPr/>
            <p:nvPr/>
          </p:nvSpPr>
          <p:spPr>
            <a:xfrm flipH="1">
              <a:off x="79032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35"/>
            <p:cNvSpPr/>
            <p:nvPr/>
          </p:nvSpPr>
          <p:spPr>
            <a:xfrm flipH="1">
              <a:off x="76605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35"/>
            <p:cNvSpPr/>
            <p:nvPr/>
          </p:nvSpPr>
          <p:spPr>
            <a:xfrm flipH="1">
              <a:off x="74178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35"/>
            <p:cNvSpPr/>
            <p:nvPr/>
          </p:nvSpPr>
          <p:spPr>
            <a:xfrm flipH="1">
              <a:off x="71751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35"/>
            <p:cNvSpPr/>
            <p:nvPr/>
          </p:nvSpPr>
          <p:spPr>
            <a:xfrm flipH="1">
              <a:off x="69324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35"/>
            <p:cNvSpPr/>
            <p:nvPr/>
          </p:nvSpPr>
          <p:spPr>
            <a:xfrm flipH="1">
              <a:off x="66897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35"/>
            <p:cNvSpPr/>
            <p:nvPr/>
          </p:nvSpPr>
          <p:spPr>
            <a:xfrm flipH="1">
              <a:off x="64470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35"/>
            <p:cNvSpPr/>
            <p:nvPr/>
          </p:nvSpPr>
          <p:spPr>
            <a:xfrm flipH="1">
              <a:off x="62043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35"/>
            <p:cNvSpPr/>
            <p:nvPr/>
          </p:nvSpPr>
          <p:spPr>
            <a:xfrm flipH="1">
              <a:off x="59616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35"/>
            <p:cNvSpPr/>
            <p:nvPr/>
          </p:nvSpPr>
          <p:spPr>
            <a:xfrm flipH="1">
              <a:off x="57189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35"/>
            <p:cNvSpPr/>
            <p:nvPr/>
          </p:nvSpPr>
          <p:spPr>
            <a:xfrm flipH="1">
              <a:off x="54762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35"/>
            <p:cNvSpPr/>
            <p:nvPr/>
          </p:nvSpPr>
          <p:spPr>
            <a:xfrm flipH="1">
              <a:off x="52335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35"/>
            <p:cNvSpPr/>
            <p:nvPr/>
          </p:nvSpPr>
          <p:spPr>
            <a:xfrm flipH="1">
              <a:off x="49908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35"/>
            <p:cNvSpPr/>
            <p:nvPr/>
          </p:nvSpPr>
          <p:spPr>
            <a:xfrm flipH="1">
              <a:off x="47481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35"/>
            <p:cNvSpPr/>
            <p:nvPr/>
          </p:nvSpPr>
          <p:spPr>
            <a:xfrm flipH="1">
              <a:off x="4505451" y="7281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35"/>
            <p:cNvSpPr/>
            <p:nvPr/>
          </p:nvSpPr>
          <p:spPr>
            <a:xfrm flipH="1">
              <a:off x="83886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35"/>
            <p:cNvSpPr/>
            <p:nvPr/>
          </p:nvSpPr>
          <p:spPr>
            <a:xfrm flipH="1">
              <a:off x="81459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35"/>
            <p:cNvSpPr/>
            <p:nvPr/>
          </p:nvSpPr>
          <p:spPr>
            <a:xfrm flipH="1">
              <a:off x="79032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35"/>
            <p:cNvSpPr/>
            <p:nvPr/>
          </p:nvSpPr>
          <p:spPr>
            <a:xfrm flipH="1">
              <a:off x="76605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35"/>
            <p:cNvSpPr/>
            <p:nvPr/>
          </p:nvSpPr>
          <p:spPr>
            <a:xfrm flipH="1">
              <a:off x="74178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35"/>
            <p:cNvSpPr/>
            <p:nvPr/>
          </p:nvSpPr>
          <p:spPr>
            <a:xfrm flipH="1">
              <a:off x="71751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35"/>
            <p:cNvSpPr/>
            <p:nvPr/>
          </p:nvSpPr>
          <p:spPr>
            <a:xfrm flipH="1">
              <a:off x="69324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35"/>
            <p:cNvSpPr/>
            <p:nvPr/>
          </p:nvSpPr>
          <p:spPr>
            <a:xfrm flipH="1">
              <a:off x="66897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35"/>
            <p:cNvSpPr/>
            <p:nvPr/>
          </p:nvSpPr>
          <p:spPr>
            <a:xfrm flipH="1">
              <a:off x="64470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35"/>
            <p:cNvSpPr/>
            <p:nvPr/>
          </p:nvSpPr>
          <p:spPr>
            <a:xfrm flipH="1">
              <a:off x="62043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35"/>
            <p:cNvSpPr/>
            <p:nvPr/>
          </p:nvSpPr>
          <p:spPr>
            <a:xfrm flipH="1">
              <a:off x="59616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35"/>
            <p:cNvSpPr/>
            <p:nvPr/>
          </p:nvSpPr>
          <p:spPr>
            <a:xfrm flipH="1">
              <a:off x="57189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35"/>
            <p:cNvSpPr/>
            <p:nvPr/>
          </p:nvSpPr>
          <p:spPr>
            <a:xfrm flipH="1">
              <a:off x="54762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35"/>
            <p:cNvSpPr/>
            <p:nvPr/>
          </p:nvSpPr>
          <p:spPr>
            <a:xfrm flipH="1">
              <a:off x="52335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35"/>
            <p:cNvSpPr/>
            <p:nvPr/>
          </p:nvSpPr>
          <p:spPr>
            <a:xfrm flipH="1">
              <a:off x="49908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35"/>
            <p:cNvSpPr/>
            <p:nvPr/>
          </p:nvSpPr>
          <p:spPr>
            <a:xfrm flipH="1">
              <a:off x="47481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35"/>
            <p:cNvSpPr/>
            <p:nvPr/>
          </p:nvSpPr>
          <p:spPr>
            <a:xfrm flipH="1">
              <a:off x="4505451" y="4854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35"/>
            <p:cNvSpPr/>
            <p:nvPr/>
          </p:nvSpPr>
          <p:spPr>
            <a:xfrm flipH="1">
              <a:off x="83886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35"/>
            <p:cNvSpPr/>
            <p:nvPr/>
          </p:nvSpPr>
          <p:spPr>
            <a:xfrm flipH="1">
              <a:off x="81459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35"/>
            <p:cNvSpPr/>
            <p:nvPr/>
          </p:nvSpPr>
          <p:spPr>
            <a:xfrm flipH="1">
              <a:off x="79032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35"/>
            <p:cNvSpPr/>
            <p:nvPr/>
          </p:nvSpPr>
          <p:spPr>
            <a:xfrm flipH="1">
              <a:off x="76605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35"/>
            <p:cNvSpPr/>
            <p:nvPr/>
          </p:nvSpPr>
          <p:spPr>
            <a:xfrm flipH="1">
              <a:off x="74178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35"/>
            <p:cNvSpPr/>
            <p:nvPr/>
          </p:nvSpPr>
          <p:spPr>
            <a:xfrm flipH="1">
              <a:off x="71751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35"/>
            <p:cNvSpPr/>
            <p:nvPr/>
          </p:nvSpPr>
          <p:spPr>
            <a:xfrm flipH="1">
              <a:off x="69324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35"/>
            <p:cNvSpPr/>
            <p:nvPr/>
          </p:nvSpPr>
          <p:spPr>
            <a:xfrm flipH="1">
              <a:off x="66897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35"/>
            <p:cNvSpPr/>
            <p:nvPr/>
          </p:nvSpPr>
          <p:spPr>
            <a:xfrm flipH="1">
              <a:off x="64470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35"/>
            <p:cNvSpPr/>
            <p:nvPr/>
          </p:nvSpPr>
          <p:spPr>
            <a:xfrm flipH="1">
              <a:off x="62043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35"/>
            <p:cNvSpPr/>
            <p:nvPr/>
          </p:nvSpPr>
          <p:spPr>
            <a:xfrm flipH="1">
              <a:off x="59616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35"/>
            <p:cNvSpPr/>
            <p:nvPr/>
          </p:nvSpPr>
          <p:spPr>
            <a:xfrm flipH="1">
              <a:off x="57189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35"/>
            <p:cNvSpPr/>
            <p:nvPr/>
          </p:nvSpPr>
          <p:spPr>
            <a:xfrm flipH="1">
              <a:off x="54762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35"/>
            <p:cNvSpPr/>
            <p:nvPr/>
          </p:nvSpPr>
          <p:spPr>
            <a:xfrm flipH="1">
              <a:off x="52335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35"/>
            <p:cNvSpPr/>
            <p:nvPr/>
          </p:nvSpPr>
          <p:spPr>
            <a:xfrm flipH="1">
              <a:off x="49908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35"/>
            <p:cNvSpPr/>
            <p:nvPr/>
          </p:nvSpPr>
          <p:spPr>
            <a:xfrm flipH="1">
              <a:off x="47481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35"/>
            <p:cNvSpPr/>
            <p:nvPr/>
          </p:nvSpPr>
          <p:spPr>
            <a:xfrm flipH="1">
              <a:off x="4505451" y="24270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35"/>
            <p:cNvSpPr/>
            <p:nvPr/>
          </p:nvSpPr>
          <p:spPr>
            <a:xfrm flipH="1">
              <a:off x="83886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35"/>
            <p:cNvSpPr/>
            <p:nvPr/>
          </p:nvSpPr>
          <p:spPr>
            <a:xfrm flipH="1">
              <a:off x="81459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35"/>
            <p:cNvSpPr/>
            <p:nvPr/>
          </p:nvSpPr>
          <p:spPr>
            <a:xfrm flipH="1">
              <a:off x="79032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35"/>
            <p:cNvSpPr/>
            <p:nvPr/>
          </p:nvSpPr>
          <p:spPr>
            <a:xfrm flipH="1">
              <a:off x="76605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35"/>
            <p:cNvSpPr/>
            <p:nvPr/>
          </p:nvSpPr>
          <p:spPr>
            <a:xfrm flipH="1">
              <a:off x="74178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35"/>
            <p:cNvSpPr/>
            <p:nvPr/>
          </p:nvSpPr>
          <p:spPr>
            <a:xfrm flipH="1">
              <a:off x="71751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35"/>
            <p:cNvSpPr/>
            <p:nvPr/>
          </p:nvSpPr>
          <p:spPr>
            <a:xfrm flipH="1">
              <a:off x="69324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35"/>
            <p:cNvSpPr/>
            <p:nvPr/>
          </p:nvSpPr>
          <p:spPr>
            <a:xfrm flipH="1">
              <a:off x="66897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35"/>
            <p:cNvSpPr/>
            <p:nvPr/>
          </p:nvSpPr>
          <p:spPr>
            <a:xfrm flipH="1">
              <a:off x="64470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35"/>
            <p:cNvSpPr/>
            <p:nvPr/>
          </p:nvSpPr>
          <p:spPr>
            <a:xfrm flipH="1">
              <a:off x="62043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35"/>
            <p:cNvSpPr/>
            <p:nvPr/>
          </p:nvSpPr>
          <p:spPr>
            <a:xfrm flipH="1">
              <a:off x="59616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35"/>
            <p:cNvSpPr/>
            <p:nvPr/>
          </p:nvSpPr>
          <p:spPr>
            <a:xfrm flipH="1">
              <a:off x="57189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35"/>
            <p:cNvSpPr/>
            <p:nvPr/>
          </p:nvSpPr>
          <p:spPr>
            <a:xfrm flipH="1">
              <a:off x="54762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35"/>
            <p:cNvSpPr/>
            <p:nvPr/>
          </p:nvSpPr>
          <p:spPr>
            <a:xfrm flipH="1">
              <a:off x="52335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35"/>
            <p:cNvSpPr/>
            <p:nvPr/>
          </p:nvSpPr>
          <p:spPr>
            <a:xfrm flipH="1">
              <a:off x="49908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35"/>
            <p:cNvSpPr/>
            <p:nvPr/>
          </p:nvSpPr>
          <p:spPr>
            <a:xfrm flipH="1">
              <a:off x="47481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35"/>
            <p:cNvSpPr/>
            <p:nvPr/>
          </p:nvSpPr>
          <p:spPr>
            <a:xfrm flipH="1">
              <a:off x="4505451" y="8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8" name="Google Shape;8738;p35"/>
          <p:cNvSpPr txBox="1"/>
          <p:nvPr>
            <p:ph idx="1" type="subTitle"/>
          </p:nvPr>
        </p:nvSpPr>
        <p:spPr>
          <a:xfrm>
            <a:off x="720000" y="1860150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9" name="Google Shape;8739;p35"/>
          <p:cNvSpPr txBox="1"/>
          <p:nvPr>
            <p:ph idx="2" type="subTitle"/>
          </p:nvPr>
        </p:nvSpPr>
        <p:spPr>
          <a:xfrm>
            <a:off x="3403800" y="1860150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0" name="Google Shape;8740;p35"/>
          <p:cNvSpPr txBox="1"/>
          <p:nvPr>
            <p:ph idx="3" type="subTitle"/>
          </p:nvPr>
        </p:nvSpPr>
        <p:spPr>
          <a:xfrm>
            <a:off x="6087600" y="1860150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1" name="Google Shape;8741;p35"/>
          <p:cNvSpPr txBox="1"/>
          <p:nvPr>
            <p:ph idx="4" type="subTitle"/>
          </p:nvPr>
        </p:nvSpPr>
        <p:spPr>
          <a:xfrm>
            <a:off x="720000" y="4079451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2" name="Google Shape;8742;p35"/>
          <p:cNvSpPr txBox="1"/>
          <p:nvPr>
            <p:ph idx="5" type="subTitle"/>
          </p:nvPr>
        </p:nvSpPr>
        <p:spPr>
          <a:xfrm>
            <a:off x="3403800" y="4079451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3" name="Google Shape;8743;p35"/>
          <p:cNvSpPr txBox="1"/>
          <p:nvPr>
            <p:ph idx="6" type="subTitle"/>
          </p:nvPr>
        </p:nvSpPr>
        <p:spPr>
          <a:xfrm>
            <a:off x="6087600" y="4079451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4" name="Google Shape;8744;p35"/>
          <p:cNvSpPr txBox="1"/>
          <p:nvPr>
            <p:ph idx="7" type="subTitle"/>
          </p:nvPr>
        </p:nvSpPr>
        <p:spPr>
          <a:xfrm>
            <a:off x="715100" y="1481288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45" name="Google Shape;8745;p35"/>
          <p:cNvSpPr txBox="1"/>
          <p:nvPr>
            <p:ph idx="8" type="subTitle"/>
          </p:nvPr>
        </p:nvSpPr>
        <p:spPr>
          <a:xfrm>
            <a:off x="3403800" y="1481288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46" name="Google Shape;8746;p35"/>
          <p:cNvSpPr txBox="1"/>
          <p:nvPr>
            <p:ph idx="9" type="subTitle"/>
          </p:nvPr>
        </p:nvSpPr>
        <p:spPr>
          <a:xfrm>
            <a:off x="6092500" y="1481288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47" name="Google Shape;8747;p35"/>
          <p:cNvSpPr txBox="1"/>
          <p:nvPr>
            <p:ph idx="13" type="subTitle"/>
          </p:nvPr>
        </p:nvSpPr>
        <p:spPr>
          <a:xfrm>
            <a:off x="715100" y="3696168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48" name="Google Shape;8748;p35"/>
          <p:cNvSpPr txBox="1"/>
          <p:nvPr>
            <p:ph idx="14" type="subTitle"/>
          </p:nvPr>
        </p:nvSpPr>
        <p:spPr>
          <a:xfrm>
            <a:off x="3403800" y="3696168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49" name="Google Shape;8749;p35"/>
          <p:cNvSpPr txBox="1"/>
          <p:nvPr>
            <p:ph idx="15" type="subTitle"/>
          </p:nvPr>
        </p:nvSpPr>
        <p:spPr>
          <a:xfrm>
            <a:off x="6092500" y="3696168"/>
            <a:ext cx="2336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50" name="Google Shape;8750;p35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51" name="Google Shape;8751;p35"/>
          <p:cNvSpPr txBox="1"/>
          <p:nvPr>
            <p:ph idx="16" type="subTitle"/>
          </p:nvPr>
        </p:nvSpPr>
        <p:spPr>
          <a:xfrm>
            <a:off x="2769700" y="2969800"/>
            <a:ext cx="37884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2" name="Google Shape;8752;p35"/>
          <p:cNvSpPr txBox="1"/>
          <p:nvPr>
            <p:ph idx="17" type="subTitle"/>
          </p:nvPr>
        </p:nvSpPr>
        <p:spPr>
          <a:xfrm>
            <a:off x="2777645" y="2586513"/>
            <a:ext cx="3788400" cy="533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753" name="Google Shape;8753;p35"/>
          <p:cNvGrpSpPr/>
          <p:nvPr/>
        </p:nvGrpSpPr>
        <p:grpSpPr>
          <a:xfrm>
            <a:off x="8175838" y="2713716"/>
            <a:ext cx="783680" cy="395688"/>
            <a:chOff x="-1940842" y="-1147617"/>
            <a:chExt cx="1405200" cy="709500"/>
          </a:xfrm>
        </p:grpSpPr>
        <p:sp>
          <p:nvSpPr>
            <p:cNvPr id="8754" name="Google Shape;8754;p35"/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35"/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35"/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35"/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758" name="Shape 8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9" name="Google Shape;8759;p36"/>
          <p:cNvGrpSpPr/>
          <p:nvPr/>
        </p:nvGrpSpPr>
        <p:grpSpPr>
          <a:xfrm>
            <a:off x="471643" y="292652"/>
            <a:ext cx="4125900" cy="2184300"/>
            <a:chOff x="715100" y="-2035675"/>
            <a:chExt cx="4125900" cy="2184300"/>
          </a:xfrm>
        </p:grpSpPr>
        <p:sp>
          <p:nvSpPr>
            <p:cNvPr id="8760" name="Google Shape;8760;p36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36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36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36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36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36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36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36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36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36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36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36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36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36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36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36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36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36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36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36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36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36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36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36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36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36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36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36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36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36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36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36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36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36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36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36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36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36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36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36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36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36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36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36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36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36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36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36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36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36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36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36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36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36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36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36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36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36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36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36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36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36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36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36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36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36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36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36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36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36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36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36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36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36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36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36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36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36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36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36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36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36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36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36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36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36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36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36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36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36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36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36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36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36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36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36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36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36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36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36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36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36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36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36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36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36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36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36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36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36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36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36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36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36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36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36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36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36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36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36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36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36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36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36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36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36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36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36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36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36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36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36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36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36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36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36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36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36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36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36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36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36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36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36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36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36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36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36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36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36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36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36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36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3" name="Google Shape;8913;p36"/>
          <p:cNvSpPr txBox="1"/>
          <p:nvPr>
            <p:ph hasCustomPrompt="1" type="title"/>
          </p:nvPr>
        </p:nvSpPr>
        <p:spPr>
          <a:xfrm>
            <a:off x="2126850" y="846850"/>
            <a:ext cx="48903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14" name="Google Shape;8914;p36"/>
          <p:cNvSpPr txBox="1"/>
          <p:nvPr>
            <p:ph idx="1" type="subTitle"/>
          </p:nvPr>
        </p:nvSpPr>
        <p:spPr>
          <a:xfrm>
            <a:off x="2126850" y="1549877"/>
            <a:ext cx="489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5" name="Google Shape;8915;p36"/>
          <p:cNvSpPr txBox="1"/>
          <p:nvPr>
            <p:ph hasCustomPrompt="1" idx="2" type="title"/>
          </p:nvPr>
        </p:nvSpPr>
        <p:spPr>
          <a:xfrm>
            <a:off x="2126850" y="2108804"/>
            <a:ext cx="48903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16" name="Google Shape;8916;p36"/>
          <p:cNvSpPr txBox="1"/>
          <p:nvPr>
            <p:ph idx="3" type="subTitle"/>
          </p:nvPr>
        </p:nvSpPr>
        <p:spPr>
          <a:xfrm>
            <a:off x="2126850" y="2811832"/>
            <a:ext cx="489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7" name="Google Shape;8917;p36"/>
          <p:cNvSpPr txBox="1"/>
          <p:nvPr>
            <p:ph hasCustomPrompt="1" idx="4" type="title"/>
          </p:nvPr>
        </p:nvSpPr>
        <p:spPr>
          <a:xfrm>
            <a:off x="2126850" y="3370759"/>
            <a:ext cx="48903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18" name="Google Shape;8918;p36"/>
          <p:cNvSpPr txBox="1"/>
          <p:nvPr>
            <p:ph idx="5" type="subTitle"/>
          </p:nvPr>
        </p:nvSpPr>
        <p:spPr>
          <a:xfrm>
            <a:off x="2126850" y="4073849"/>
            <a:ext cx="489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919" name="Google Shape;8919;p36"/>
          <p:cNvGrpSpPr/>
          <p:nvPr/>
        </p:nvGrpSpPr>
        <p:grpSpPr>
          <a:xfrm>
            <a:off x="7479394" y="1020149"/>
            <a:ext cx="931484" cy="842113"/>
            <a:chOff x="-2157612" y="1129050"/>
            <a:chExt cx="1292113" cy="1168141"/>
          </a:xfrm>
        </p:grpSpPr>
        <p:grpSp>
          <p:nvGrpSpPr>
            <p:cNvPr id="8920" name="Google Shape;8920;p36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8921" name="Google Shape;8921;p36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2" name="Google Shape;8922;p36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3" name="Google Shape;8923;p36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4" name="Google Shape;8924;p36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5" name="Google Shape;8925;p36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6" name="Google Shape;8926;p36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7" name="Google Shape;8927;p36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8" name="Google Shape;8928;p36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9" name="Google Shape;8929;p36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0" name="Google Shape;8930;p36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1" name="Google Shape;8931;p36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2" name="Google Shape;8932;p36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3" name="Google Shape;8933;p36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4" name="Google Shape;8934;p36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5" name="Google Shape;8935;p36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6" name="Google Shape;8936;p36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7" name="Google Shape;8937;p36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8" name="Google Shape;8938;p36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9" name="Google Shape;8939;p36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0" name="Google Shape;8940;p36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1" name="Google Shape;8941;p36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2" name="Google Shape;8942;p36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3" name="Google Shape;8943;p36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44" name="Google Shape;8944;p36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8945" name="Google Shape;8945;p36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6" name="Google Shape;8946;p36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7" name="Google Shape;8947;p36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8" name="Google Shape;8948;p36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9" name="Google Shape;8949;p36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0" name="Google Shape;8950;p36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1" name="Google Shape;8951;p36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2" name="Google Shape;8952;p36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3" name="Google Shape;8953;p36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4" name="Google Shape;8954;p36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5" name="Google Shape;8955;p36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6" name="Google Shape;8956;p36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7" name="Google Shape;8957;p36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8" name="Google Shape;8958;p36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9" name="Google Shape;8959;p36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0" name="Google Shape;8960;p36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1" name="Google Shape;8961;p36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2" name="Google Shape;8962;p36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3" name="Google Shape;8963;p36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4" name="Google Shape;8964;p36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5" name="Google Shape;8965;p36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6" name="Google Shape;8966;p36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7" name="Google Shape;8967;p36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8" name="Google Shape;8968;p36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9" name="Google Shape;8969;p36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0" name="Google Shape;8970;p36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1" name="Google Shape;8971;p36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2" name="Google Shape;8972;p36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3" name="Google Shape;8973;p36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4" name="Google Shape;8974;p36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5" name="Google Shape;8975;p36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6" name="Google Shape;8976;p36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7" name="Google Shape;8977;p36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8" name="Google Shape;8978;p36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9" name="Google Shape;8979;p36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0" name="Google Shape;8980;p36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1" name="Google Shape;8981;p36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2" name="Google Shape;8982;p36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3" name="Google Shape;8983;p36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4" name="Google Shape;8984;p36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5" name="Google Shape;8985;p36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6" name="Google Shape;8986;p36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7" name="Google Shape;8987;p36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8" name="Google Shape;8988;p36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9" name="Google Shape;8989;p36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0" name="Google Shape;8990;p36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1" name="Google Shape;8991;p36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2" name="Google Shape;8992;p36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3" name="Google Shape;8993;p36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4" name="Google Shape;8994;p36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5" name="Google Shape;8995;p36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6" name="Google Shape;8996;p36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7" name="Google Shape;8997;p36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8" name="Google Shape;8998;p36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9" name="Google Shape;8999;p36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0" name="Google Shape;9000;p36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1" name="Google Shape;9001;p36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2" name="Google Shape;9002;p36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3" name="Google Shape;9003;p36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4" name="Google Shape;9004;p36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5" name="Google Shape;9005;p36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6" name="Google Shape;9006;p36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7" name="Google Shape;9007;p36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8" name="Google Shape;9008;p36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9" name="Google Shape;9009;p36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0" name="Google Shape;9010;p36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1" name="Google Shape;9011;p36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2" name="Google Shape;9012;p36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3" name="Google Shape;9013;p36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4" name="Google Shape;9014;p36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5" name="Google Shape;9015;p36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6" name="Google Shape;9016;p36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7" name="Google Shape;9017;p36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8" name="Google Shape;9018;p36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9" name="Google Shape;9019;p36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0" name="Google Shape;9020;p36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1" name="Google Shape;9021;p36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2" name="Google Shape;9022;p36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3" name="Google Shape;9023;p36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4" name="Google Shape;9024;p36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5" name="Google Shape;9025;p36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6" name="Google Shape;9026;p36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7" name="Google Shape;9027;p36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8" name="Google Shape;9028;p36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9" name="Google Shape;9029;p36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0" name="Google Shape;9030;p36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1" name="Google Shape;9031;p36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2" name="Google Shape;9032;p36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3" name="Google Shape;9033;p36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4" name="Google Shape;9034;p36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5" name="Google Shape;9035;p36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6" name="Google Shape;9036;p36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7" name="Google Shape;9037;p36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8" name="Google Shape;9038;p36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9" name="Google Shape;9039;p36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0" name="Google Shape;9040;p36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1" name="Google Shape;9041;p36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2" name="Google Shape;9042;p36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3" name="Google Shape;9043;p36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4" name="Google Shape;9044;p36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5" name="Google Shape;9045;p36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6" name="Google Shape;9046;p36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7" name="Google Shape;9047;p36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8" name="Google Shape;9048;p36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9" name="Google Shape;9049;p36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0" name="Google Shape;9050;p36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1" name="Google Shape;9051;p36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2" name="Google Shape;9052;p36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3" name="Google Shape;9053;p36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4" name="Google Shape;9054;p36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5" name="Google Shape;9055;p36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6" name="Google Shape;9056;p36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7" name="Google Shape;9057;p36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8" name="Google Shape;9058;p36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9" name="Google Shape;9059;p36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0" name="Google Shape;9060;p36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1" name="Google Shape;9061;p36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2" name="Google Shape;9062;p36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3" name="Google Shape;9063;p36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4" name="Google Shape;9064;p36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5" name="Google Shape;9065;p36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6" name="Google Shape;9066;p36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7" name="Google Shape;9067;p36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8" name="Google Shape;9068;p36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9" name="Google Shape;9069;p36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0" name="Google Shape;9070;p36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1" name="Google Shape;9071;p36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2" name="Google Shape;9072;p36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3" name="Google Shape;9073;p36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4" name="Google Shape;9074;p36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5" name="Google Shape;9075;p36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6" name="Google Shape;9076;p36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7" name="Google Shape;9077;p36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8" name="Google Shape;9078;p36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9" name="Google Shape;9079;p36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0" name="Google Shape;9080;p36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1" name="Google Shape;9081;p36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2" name="Google Shape;9082;p36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3" name="Google Shape;9083;p36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4" name="Google Shape;9084;p36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5" name="Google Shape;9085;p36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6" name="Google Shape;9086;p36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7" name="Google Shape;9087;p36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8" name="Google Shape;9088;p36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9" name="Google Shape;9089;p36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0" name="Google Shape;9090;p36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1" name="Google Shape;9091;p36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2" name="Google Shape;9092;p36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3" name="Google Shape;9093;p36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4" name="Google Shape;9094;p36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5" name="Google Shape;9095;p36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6" name="Google Shape;9096;p36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7" name="Google Shape;9097;p36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8" name="Google Shape;9098;p36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9" name="Google Shape;9099;p36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0" name="Google Shape;9100;p36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1" name="Google Shape;9101;p36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2" name="Google Shape;9102;p36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3" name="Google Shape;9103;p36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4" name="Google Shape;9104;p36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5" name="Google Shape;9105;p36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6" name="Google Shape;9106;p36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7" name="Google Shape;9107;p36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8" name="Google Shape;9108;p36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9" name="Google Shape;9109;p36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0" name="Google Shape;9110;p36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1" name="Google Shape;9111;p36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2" name="Google Shape;9112;p36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3" name="Google Shape;9113;p36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4" name="Google Shape;9114;p36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5" name="Google Shape;9115;p36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6" name="Google Shape;9116;p36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7" name="Google Shape;9117;p36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8" name="Google Shape;9118;p36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9" name="Google Shape;9119;p36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0" name="Google Shape;9120;p36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1" name="Google Shape;9121;p36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2" name="Google Shape;9122;p36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3" name="Google Shape;9123;p36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4" name="Google Shape;9124;p36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5" name="Google Shape;9125;p36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6" name="Google Shape;9126;p36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7" name="Google Shape;9127;p36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8" name="Google Shape;9128;p36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9" name="Google Shape;9129;p36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0" name="Google Shape;9130;p36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1" name="Google Shape;9131;p36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2" name="Google Shape;9132;p36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3" name="Google Shape;9133;p36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4" name="Google Shape;9134;p36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5" name="Google Shape;9135;p36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6" name="Google Shape;9136;p36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7" name="Google Shape;9137;p36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8" name="Google Shape;9138;p36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9" name="Google Shape;9139;p36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0" name="Google Shape;9140;p36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1" name="Google Shape;9141;p36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2" name="Google Shape;9142;p36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3" name="Google Shape;9143;p36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4" name="Google Shape;9144;p36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5" name="Google Shape;9145;p36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6" name="Google Shape;9146;p36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7" name="Google Shape;9147;p36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8" name="Google Shape;9148;p36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9" name="Google Shape;9149;p36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0" name="Google Shape;9150;p36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1" name="Google Shape;9151;p36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2" name="Google Shape;9152;p36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3" name="Google Shape;9153;p36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4" name="Google Shape;9154;p36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5" name="Google Shape;9155;p36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6" name="Google Shape;9156;p36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7" name="Google Shape;9157;p36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8" name="Google Shape;9158;p36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9" name="Google Shape;9159;p36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0" name="Google Shape;9160;p36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1" name="Google Shape;9161;p36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2" name="Google Shape;9162;p36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3" name="Google Shape;9163;p36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4" name="Google Shape;9164;p36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5" name="Google Shape;9165;p36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6" name="Google Shape;9166;p36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7" name="Google Shape;9167;p36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8" name="Google Shape;9168;p36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9" name="Google Shape;9169;p36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0" name="Google Shape;9170;p36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1" name="Google Shape;9171;p36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2" name="Google Shape;9172;p36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3" name="Google Shape;9173;p36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4" name="Google Shape;9174;p36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5" name="Google Shape;9175;p36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6" name="Google Shape;9176;p36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7" name="Google Shape;9177;p36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8" name="Google Shape;9178;p36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9" name="Google Shape;9179;p36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0" name="Google Shape;9180;p36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1" name="Google Shape;9181;p36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2" name="Google Shape;9182;p36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3" name="Google Shape;9183;p36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4" name="Google Shape;9184;p36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5" name="Google Shape;9185;p36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6" name="Google Shape;9186;p36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7" name="Google Shape;9187;p36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8" name="Google Shape;9188;p36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9" name="Google Shape;9189;p36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0" name="Google Shape;9190;p36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91" name="Google Shape;9191;p36"/>
          <p:cNvGrpSpPr/>
          <p:nvPr/>
        </p:nvGrpSpPr>
        <p:grpSpPr>
          <a:xfrm>
            <a:off x="7479409" y="2578339"/>
            <a:ext cx="363714" cy="575679"/>
            <a:chOff x="1656150" y="2404175"/>
            <a:chExt cx="627850" cy="993750"/>
          </a:xfrm>
        </p:grpSpPr>
        <p:sp>
          <p:nvSpPr>
            <p:cNvPr id="9192" name="Google Shape;9192;p36"/>
            <p:cNvSpPr/>
            <p:nvPr/>
          </p:nvSpPr>
          <p:spPr>
            <a:xfrm>
              <a:off x="1656150" y="2404175"/>
              <a:ext cx="627850" cy="993750"/>
            </a:xfrm>
            <a:custGeom>
              <a:rect b="b" l="l" r="r" t="t"/>
              <a:pathLst>
                <a:path extrusionOk="0" h="39750" w="25114">
                  <a:moveTo>
                    <a:pt x="1" y="0"/>
                  </a:moveTo>
                  <a:lnTo>
                    <a:pt x="1" y="35564"/>
                  </a:lnTo>
                  <a:lnTo>
                    <a:pt x="4186" y="35564"/>
                  </a:lnTo>
                  <a:lnTo>
                    <a:pt x="4186" y="33484"/>
                  </a:lnTo>
                  <a:lnTo>
                    <a:pt x="6291" y="33484"/>
                  </a:lnTo>
                  <a:lnTo>
                    <a:pt x="6291" y="31379"/>
                  </a:lnTo>
                  <a:lnTo>
                    <a:pt x="8372" y="31379"/>
                  </a:lnTo>
                  <a:lnTo>
                    <a:pt x="8372" y="29298"/>
                  </a:lnTo>
                  <a:lnTo>
                    <a:pt x="10477" y="29298"/>
                  </a:lnTo>
                  <a:lnTo>
                    <a:pt x="10477" y="33484"/>
                  </a:lnTo>
                  <a:lnTo>
                    <a:pt x="12557" y="33484"/>
                  </a:lnTo>
                  <a:lnTo>
                    <a:pt x="12557" y="37669"/>
                  </a:lnTo>
                  <a:lnTo>
                    <a:pt x="14662" y="37669"/>
                  </a:lnTo>
                  <a:lnTo>
                    <a:pt x="14662" y="39750"/>
                  </a:lnTo>
                  <a:lnTo>
                    <a:pt x="18848" y="39750"/>
                  </a:lnTo>
                  <a:lnTo>
                    <a:pt x="18848" y="37669"/>
                  </a:lnTo>
                  <a:lnTo>
                    <a:pt x="20928" y="37669"/>
                  </a:lnTo>
                  <a:lnTo>
                    <a:pt x="20928" y="33484"/>
                  </a:lnTo>
                  <a:lnTo>
                    <a:pt x="18848" y="33484"/>
                  </a:lnTo>
                  <a:lnTo>
                    <a:pt x="18848" y="29298"/>
                  </a:lnTo>
                  <a:lnTo>
                    <a:pt x="16743" y="29298"/>
                  </a:lnTo>
                  <a:lnTo>
                    <a:pt x="16743" y="27193"/>
                  </a:lnTo>
                  <a:lnTo>
                    <a:pt x="25114" y="27193"/>
                  </a:lnTo>
                  <a:lnTo>
                    <a:pt x="25114" y="25113"/>
                  </a:lnTo>
                  <a:lnTo>
                    <a:pt x="25114" y="23008"/>
                  </a:lnTo>
                  <a:lnTo>
                    <a:pt x="23033" y="23008"/>
                  </a:lnTo>
                  <a:lnTo>
                    <a:pt x="23033" y="20928"/>
                  </a:lnTo>
                  <a:lnTo>
                    <a:pt x="20928" y="20928"/>
                  </a:lnTo>
                  <a:lnTo>
                    <a:pt x="20928" y="18822"/>
                  </a:lnTo>
                  <a:lnTo>
                    <a:pt x="18848" y="18822"/>
                  </a:lnTo>
                  <a:lnTo>
                    <a:pt x="18848" y="16742"/>
                  </a:lnTo>
                  <a:lnTo>
                    <a:pt x="16743" y="16742"/>
                  </a:lnTo>
                  <a:lnTo>
                    <a:pt x="16743" y="14637"/>
                  </a:lnTo>
                  <a:lnTo>
                    <a:pt x="14662" y="14637"/>
                  </a:lnTo>
                  <a:lnTo>
                    <a:pt x="14662" y="12557"/>
                  </a:lnTo>
                  <a:lnTo>
                    <a:pt x="12557" y="12557"/>
                  </a:lnTo>
                  <a:lnTo>
                    <a:pt x="12557" y="10451"/>
                  </a:lnTo>
                  <a:lnTo>
                    <a:pt x="10477" y="10451"/>
                  </a:lnTo>
                  <a:lnTo>
                    <a:pt x="10477" y="8371"/>
                  </a:lnTo>
                  <a:lnTo>
                    <a:pt x="8372" y="8371"/>
                  </a:lnTo>
                  <a:lnTo>
                    <a:pt x="8372" y="6266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36"/>
            <p:cNvSpPr/>
            <p:nvPr/>
          </p:nvSpPr>
          <p:spPr>
            <a:xfrm>
              <a:off x="1676975" y="2456175"/>
              <a:ext cx="83853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36"/>
            <p:cNvSpPr/>
            <p:nvPr/>
          </p:nvSpPr>
          <p:spPr>
            <a:xfrm>
              <a:off x="1760800" y="250880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6"/>
            <p:cNvSpPr/>
            <p:nvPr/>
          </p:nvSpPr>
          <p:spPr>
            <a:xfrm>
              <a:off x="1813425" y="2560800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36"/>
            <p:cNvSpPr/>
            <p:nvPr/>
          </p:nvSpPr>
          <p:spPr>
            <a:xfrm>
              <a:off x="1865425" y="26134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36"/>
            <p:cNvSpPr/>
            <p:nvPr/>
          </p:nvSpPr>
          <p:spPr>
            <a:xfrm>
              <a:off x="1918050" y="2665450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36"/>
            <p:cNvSpPr/>
            <p:nvPr/>
          </p:nvSpPr>
          <p:spPr>
            <a:xfrm>
              <a:off x="1970075" y="271807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36"/>
            <p:cNvSpPr/>
            <p:nvPr/>
          </p:nvSpPr>
          <p:spPr>
            <a:xfrm>
              <a:off x="2022700" y="2770075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36"/>
            <p:cNvSpPr/>
            <p:nvPr/>
          </p:nvSpPr>
          <p:spPr>
            <a:xfrm>
              <a:off x="2074700" y="282272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36"/>
            <p:cNvSpPr/>
            <p:nvPr/>
          </p:nvSpPr>
          <p:spPr>
            <a:xfrm>
              <a:off x="2127325" y="2874725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36"/>
            <p:cNvSpPr/>
            <p:nvPr/>
          </p:nvSpPr>
          <p:spPr>
            <a:xfrm>
              <a:off x="2179350" y="29273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6"/>
            <p:cNvSpPr/>
            <p:nvPr/>
          </p:nvSpPr>
          <p:spPr>
            <a:xfrm>
              <a:off x="2231975" y="297935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36"/>
            <p:cNvSpPr/>
            <p:nvPr/>
          </p:nvSpPr>
          <p:spPr>
            <a:xfrm>
              <a:off x="2022700" y="3031975"/>
              <a:ext cx="261300" cy="52050"/>
            </a:xfrm>
            <a:custGeom>
              <a:rect b="b" l="l" r="r" t="t"/>
              <a:pathLst>
                <a:path extrusionOk="0" h="2082" w="10452">
                  <a:moveTo>
                    <a:pt x="0" y="1"/>
                  </a:moveTo>
                  <a:lnTo>
                    <a:pt x="0" y="2081"/>
                  </a:lnTo>
                  <a:lnTo>
                    <a:pt x="10452" y="208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36"/>
            <p:cNvSpPr/>
            <p:nvPr/>
          </p:nvSpPr>
          <p:spPr>
            <a:xfrm>
              <a:off x="2022700" y="308400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0"/>
                  </a:moveTo>
                  <a:lnTo>
                    <a:pt x="0" y="2105"/>
                  </a:lnTo>
                  <a:lnTo>
                    <a:pt x="2081" y="2105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36"/>
            <p:cNvSpPr/>
            <p:nvPr/>
          </p:nvSpPr>
          <p:spPr>
            <a:xfrm>
              <a:off x="1865425" y="3084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36"/>
            <p:cNvSpPr/>
            <p:nvPr/>
          </p:nvSpPr>
          <p:spPr>
            <a:xfrm>
              <a:off x="1918050" y="3136625"/>
              <a:ext cx="52050" cy="104650"/>
            </a:xfrm>
            <a:custGeom>
              <a:rect b="b" l="l" r="r" t="t"/>
              <a:pathLst>
                <a:path extrusionOk="0" h="4186" w="2082">
                  <a:moveTo>
                    <a:pt x="1" y="0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36"/>
            <p:cNvSpPr/>
            <p:nvPr/>
          </p:nvSpPr>
          <p:spPr>
            <a:xfrm>
              <a:off x="1970075" y="3241250"/>
              <a:ext cx="52650" cy="104675"/>
            </a:xfrm>
            <a:custGeom>
              <a:rect b="b" l="l" r="r" t="t"/>
              <a:pathLst>
                <a:path extrusionOk="0" h="4187" w="2106">
                  <a:moveTo>
                    <a:pt x="0" y="1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36"/>
            <p:cNvSpPr/>
            <p:nvPr/>
          </p:nvSpPr>
          <p:spPr>
            <a:xfrm>
              <a:off x="2022700" y="3345900"/>
              <a:ext cx="104650" cy="52025"/>
            </a:xfrm>
            <a:custGeom>
              <a:rect b="b" l="l" r="r" t="t"/>
              <a:pathLst>
                <a:path extrusionOk="0" h="2081" w="4186">
                  <a:moveTo>
                    <a:pt x="0" y="0"/>
                  </a:moveTo>
                  <a:lnTo>
                    <a:pt x="0" y="2081"/>
                  </a:lnTo>
                  <a:lnTo>
                    <a:pt x="4186" y="2081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36"/>
            <p:cNvSpPr/>
            <p:nvPr/>
          </p:nvSpPr>
          <p:spPr>
            <a:xfrm>
              <a:off x="2074700" y="313662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36"/>
            <p:cNvSpPr/>
            <p:nvPr/>
          </p:nvSpPr>
          <p:spPr>
            <a:xfrm>
              <a:off x="2127325" y="3241250"/>
              <a:ext cx="52050" cy="104675"/>
            </a:xfrm>
            <a:custGeom>
              <a:rect b="b" l="l" r="r" t="t"/>
              <a:pathLst>
                <a:path extrusionOk="0" h="4187" w="2082">
                  <a:moveTo>
                    <a:pt x="1" y="1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36"/>
            <p:cNvSpPr/>
            <p:nvPr/>
          </p:nvSpPr>
          <p:spPr>
            <a:xfrm>
              <a:off x="1813425" y="3136625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0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36"/>
            <p:cNvSpPr/>
            <p:nvPr/>
          </p:nvSpPr>
          <p:spPr>
            <a:xfrm>
              <a:off x="1760800" y="31886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36"/>
            <p:cNvSpPr/>
            <p:nvPr/>
          </p:nvSpPr>
          <p:spPr>
            <a:xfrm>
              <a:off x="1708775" y="3241250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36"/>
            <p:cNvSpPr/>
            <p:nvPr/>
          </p:nvSpPr>
          <p:spPr>
            <a:xfrm>
              <a:off x="1656150" y="2404175"/>
              <a:ext cx="52050" cy="889123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6" name="Google Shape;9216;p36"/>
          <p:cNvGrpSpPr/>
          <p:nvPr/>
        </p:nvGrpSpPr>
        <p:grpSpPr>
          <a:xfrm>
            <a:off x="245731" y="3154034"/>
            <a:ext cx="1207364" cy="1443653"/>
            <a:chOff x="700139" y="3242430"/>
            <a:chExt cx="949335" cy="1135126"/>
          </a:xfrm>
        </p:grpSpPr>
        <p:sp>
          <p:nvSpPr>
            <p:cNvPr id="9217" name="Google Shape;9217;p36"/>
            <p:cNvSpPr/>
            <p:nvPr/>
          </p:nvSpPr>
          <p:spPr>
            <a:xfrm flipH="1">
              <a:off x="1031747" y="3282497"/>
              <a:ext cx="602658" cy="782405"/>
            </a:xfrm>
            <a:prstGeom prst="flowChartPunchedCard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18" name="Google Shape;9218;p36"/>
            <p:cNvGrpSpPr/>
            <p:nvPr/>
          </p:nvGrpSpPr>
          <p:grpSpPr>
            <a:xfrm>
              <a:off x="700139" y="3242430"/>
              <a:ext cx="949335" cy="1135126"/>
              <a:chOff x="700139" y="3242430"/>
              <a:chExt cx="949335" cy="1135126"/>
            </a:xfrm>
          </p:grpSpPr>
          <p:sp>
            <p:nvSpPr>
              <p:cNvPr id="9219" name="Google Shape;9219;p36"/>
              <p:cNvSpPr/>
              <p:nvPr/>
            </p:nvSpPr>
            <p:spPr>
              <a:xfrm>
                <a:off x="873445" y="4058333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0" name="Google Shape;9220;p36"/>
              <p:cNvSpPr/>
              <p:nvPr/>
            </p:nvSpPr>
            <p:spPr>
              <a:xfrm>
                <a:off x="715474" y="4217952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221" name="Google Shape;9221;p36"/>
              <p:cNvGrpSpPr/>
              <p:nvPr/>
            </p:nvGrpSpPr>
            <p:grpSpPr>
              <a:xfrm>
                <a:off x="700139" y="3242430"/>
                <a:ext cx="949335" cy="1135126"/>
                <a:chOff x="-4271018" y="2943836"/>
                <a:chExt cx="1492899" cy="1784789"/>
              </a:xfrm>
            </p:grpSpPr>
            <p:grpSp>
              <p:nvGrpSpPr>
                <p:cNvPr id="9222" name="Google Shape;9222;p36"/>
                <p:cNvGrpSpPr/>
                <p:nvPr/>
              </p:nvGrpSpPr>
              <p:grpSpPr>
                <a:xfrm>
                  <a:off x="-3756764" y="2943836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9223" name="Google Shape;9223;p36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chemeClr val="accent6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24" name="Google Shape;9224;p36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6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225" name="Google Shape;9225;p36"/>
                <p:cNvGrpSpPr/>
                <p:nvPr/>
              </p:nvGrpSpPr>
              <p:grpSpPr>
                <a:xfrm>
                  <a:off x="-4013848" y="3200918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9226" name="Google Shape;9226;p36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27" name="Google Shape;9227;p36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228" name="Google Shape;9228;p36"/>
                <p:cNvGrpSpPr/>
                <p:nvPr/>
              </p:nvGrpSpPr>
              <p:grpSpPr>
                <a:xfrm>
                  <a:off x="-4271018" y="3458039"/>
                  <a:ext cx="978756" cy="1270586"/>
                  <a:chOff x="-3848068" y="3389839"/>
                  <a:chExt cx="978756" cy="1270586"/>
                </a:xfrm>
              </p:grpSpPr>
              <p:sp>
                <p:nvSpPr>
                  <p:cNvPr id="9229" name="Google Shape;9229;p36"/>
                  <p:cNvSpPr/>
                  <p:nvPr/>
                </p:nvSpPr>
                <p:spPr>
                  <a:xfrm flipH="1">
                    <a:off x="-3848068" y="3389839"/>
                    <a:ext cx="978701" cy="1270586"/>
                  </a:xfrm>
                  <a:prstGeom prst="flowChartPunchedCard">
                    <a:avLst/>
                  </a:prstGeom>
                  <a:solidFill>
                    <a:schemeClr val="accent3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30" name="Google Shape;9230;p36"/>
                  <p:cNvSpPr/>
                  <p:nvPr/>
                </p:nvSpPr>
                <p:spPr>
                  <a:xfrm>
                    <a:off x="-3065212" y="3389839"/>
                    <a:ext cx="195900" cy="255000"/>
                  </a:xfrm>
                  <a:prstGeom prst="rtTriangle">
                    <a:avLst/>
                  </a:prstGeom>
                  <a:solidFill>
                    <a:schemeClr val="accent3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9231" name="Shape 9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2" name="Google Shape;9232;p37"/>
          <p:cNvGrpSpPr/>
          <p:nvPr/>
        </p:nvGrpSpPr>
        <p:grpSpPr>
          <a:xfrm>
            <a:off x="478215" y="471170"/>
            <a:ext cx="4125900" cy="1215697"/>
            <a:chOff x="478215" y="471170"/>
            <a:chExt cx="4125900" cy="1215697"/>
          </a:xfrm>
        </p:grpSpPr>
        <p:grpSp>
          <p:nvGrpSpPr>
            <p:cNvPr id="9233" name="Google Shape;9233;p37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9234" name="Google Shape;9234;p37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5" name="Google Shape;9235;p37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6" name="Google Shape;9236;p37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7" name="Google Shape;9237;p37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8" name="Google Shape;9238;p37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9" name="Google Shape;9239;p37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0" name="Google Shape;9240;p37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1" name="Google Shape;9241;p37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2" name="Google Shape;9242;p37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3" name="Google Shape;9243;p37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4" name="Google Shape;9244;p37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5" name="Google Shape;9245;p37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6" name="Google Shape;9246;p37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7" name="Google Shape;9247;p37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8" name="Google Shape;9248;p37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9" name="Google Shape;9249;p37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0" name="Google Shape;9250;p37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1" name="Google Shape;9251;p37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2" name="Google Shape;9252;p37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3" name="Google Shape;9253;p37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4" name="Google Shape;9254;p37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5" name="Google Shape;9255;p37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6" name="Google Shape;9256;p37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7" name="Google Shape;9257;p37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8" name="Google Shape;9258;p37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9" name="Google Shape;9259;p37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0" name="Google Shape;9260;p37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1" name="Google Shape;9261;p37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2" name="Google Shape;9262;p37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3" name="Google Shape;9263;p37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4" name="Google Shape;9264;p37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5" name="Google Shape;9265;p37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6" name="Google Shape;9266;p37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7" name="Google Shape;9267;p37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8" name="Google Shape;9268;p37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9" name="Google Shape;9269;p37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0" name="Google Shape;9270;p37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1" name="Google Shape;9271;p37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2" name="Google Shape;9272;p37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3" name="Google Shape;9273;p37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4" name="Google Shape;9274;p37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5" name="Google Shape;9275;p37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6" name="Google Shape;9276;p37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7" name="Google Shape;9277;p37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8" name="Google Shape;9278;p37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9" name="Google Shape;9279;p37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0" name="Google Shape;9280;p37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1" name="Google Shape;9281;p37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2" name="Google Shape;9282;p37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3" name="Google Shape;9283;p37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4" name="Google Shape;9284;p37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5" name="Google Shape;9285;p37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6" name="Google Shape;9286;p37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7" name="Google Shape;9287;p37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8" name="Google Shape;9288;p37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9" name="Google Shape;9289;p37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0" name="Google Shape;9290;p37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1" name="Google Shape;9291;p37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2" name="Google Shape;9292;p37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3" name="Google Shape;9293;p37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4" name="Google Shape;9294;p37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5" name="Google Shape;9295;p37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6" name="Google Shape;9296;p37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7" name="Google Shape;9297;p37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8" name="Google Shape;9298;p37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9" name="Google Shape;9299;p37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0" name="Google Shape;9300;p37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1" name="Google Shape;9301;p37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2" name="Google Shape;9302;p37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9303" name="Google Shape;9303;p37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4" name="Google Shape;9304;p37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5" name="Google Shape;9305;p37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6" name="Google Shape;9306;p37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7" name="Google Shape;9307;p37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8" name="Google Shape;9308;p37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9" name="Google Shape;9309;p37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0" name="Google Shape;9310;p37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1" name="Google Shape;9311;p37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2" name="Google Shape;9312;p37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3" name="Google Shape;9313;p37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4" name="Google Shape;9314;p37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5" name="Google Shape;9315;p37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6" name="Google Shape;9316;p37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7" name="Google Shape;9317;p37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8" name="Google Shape;9318;p37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9" name="Google Shape;9319;p37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20" name="Google Shape;9320;p37"/>
          <p:cNvSpPr txBox="1"/>
          <p:nvPr>
            <p:ph hasCustomPrompt="1" type="title"/>
          </p:nvPr>
        </p:nvSpPr>
        <p:spPr>
          <a:xfrm>
            <a:off x="3528938" y="2310124"/>
            <a:ext cx="2211000" cy="1047600"/>
          </a:xfrm>
          <a:prstGeom prst="rect">
            <a:avLst/>
          </a:prstGeom>
          <a:effectLst>
            <a:outerShdw rotWithShape="0" algn="bl" dir="264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321" name="Google Shape;9321;p37"/>
          <p:cNvSpPr txBox="1"/>
          <p:nvPr>
            <p:ph idx="1" type="subTitle"/>
          </p:nvPr>
        </p:nvSpPr>
        <p:spPr>
          <a:xfrm>
            <a:off x="3528938" y="3822657"/>
            <a:ext cx="2211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2" name="Google Shape;9322;p37"/>
          <p:cNvSpPr txBox="1"/>
          <p:nvPr>
            <p:ph hasCustomPrompt="1" idx="2" type="title"/>
          </p:nvPr>
        </p:nvSpPr>
        <p:spPr>
          <a:xfrm>
            <a:off x="973150" y="2310024"/>
            <a:ext cx="2211000" cy="1047600"/>
          </a:xfrm>
          <a:prstGeom prst="rect">
            <a:avLst/>
          </a:prstGeom>
          <a:effectLst>
            <a:outerShdw rotWithShape="0" algn="bl" dir="264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323" name="Google Shape;9323;p37"/>
          <p:cNvSpPr txBox="1"/>
          <p:nvPr>
            <p:ph idx="3" type="subTitle"/>
          </p:nvPr>
        </p:nvSpPr>
        <p:spPr>
          <a:xfrm>
            <a:off x="973150" y="3822659"/>
            <a:ext cx="2211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4" name="Google Shape;9324;p37"/>
          <p:cNvSpPr txBox="1"/>
          <p:nvPr>
            <p:ph hasCustomPrompt="1" idx="4" type="title"/>
          </p:nvPr>
        </p:nvSpPr>
        <p:spPr>
          <a:xfrm>
            <a:off x="6084688" y="2310124"/>
            <a:ext cx="2211000" cy="1047600"/>
          </a:xfrm>
          <a:prstGeom prst="rect">
            <a:avLst/>
          </a:prstGeom>
          <a:effectLst>
            <a:outerShdw rotWithShape="0" algn="bl" dir="264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325" name="Google Shape;9325;p37"/>
          <p:cNvSpPr txBox="1"/>
          <p:nvPr>
            <p:ph idx="5" type="subTitle"/>
          </p:nvPr>
        </p:nvSpPr>
        <p:spPr>
          <a:xfrm>
            <a:off x="6084688" y="3822657"/>
            <a:ext cx="2211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6" name="Google Shape;9326;p37"/>
          <p:cNvSpPr txBox="1"/>
          <p:nvPr>
            <p:ph idx="6" type="subTitle"/>
          </p:nvPr>
        </p:nvSpPr>
        <p:spPr>
          <a:xfrm>
            <a:off x="973150" y="3498248"/>
            <a:ext cx="2211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27" name="Google Shape;9327;p37"/>
          <p:cNvSpPr txBox="1"/>
          <p:nvPr>
            <p:ph idx="7" type="subTitle"/>
          </p:nvPr>
        </p:nvSpPr>
        <p:spPr>
          <a:xfrm>
            <a:off x="3528938" y="3498249"/>
            <a:ext cx="2211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28" name="Google Shape;9328;p37"/>
          <p:cNvSpPr txBox="1"/>
          <p:nvPr>
            <p:ph idx="8" type="subTitle"/>
          </p:nvPr>
        </p:nvSpPr>
        <p:spPr>
          <a:xfrm>
            <a:off x="6084688" y="3498249"/>
            <a:ext cx="2211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29" name="Google Shape;9329;p37"/>
          <p:cNvSpPr txBox="1"/>
          <p:nvPr>
            <p:ph idx="9"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30" name="Google Shape;9330;p37"/>
          <p:cNvGrpSpPr/>
          <p:nvPr/>
        </p:nvGrpSpPr>
        <p:grpSpPr>
          <a:xfrm>
            <a:off x="478237" y="4410654"/>
            <a:ext cx="783680" cy="395688"/>
            <a:chOff x="-1940842" y="-1147617"/>
            <a:chExt cx="1405200" cy="709500"/>
          </a:xfrm>
        </p:grpSpPr>
        <p:sp>
          <p:nvSpPr>
            <p:cNvPr id="9331" name="Google Shape;9331;p37"/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37"/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37"/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37"/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335" name="Shape 9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6" name="Google Shape;9336;p38"/>
          <p:cNvGrpSpPr/>
          <p:nvPr/>
        </p:nvGrpSpPr>
        <p:grpSpPr>
          <a:xfrm flipH="1">
            <a:off x="471643" y="2656808"/>
            <a:ext cx="4125900" cy="2184300"/>
            <a:chOff x="715100" y="-2035675"/>
            <a:chExt cx="4125900" cy="2184300"/>
          </a:xfrm>
        </p:grpSpPr>
        <p:sp>
          <p:nvSpPr>
            <p:cNvPr id="9337" name="Google Shape;9337;p38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38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38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38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38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38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38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38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38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38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38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38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38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38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38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38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38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38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38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38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38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38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38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38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38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38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38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38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38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38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38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38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38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38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38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38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38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38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38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38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38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38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38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38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38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38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38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38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38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38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38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38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38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38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38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38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38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38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38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38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38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38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38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38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38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38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38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38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38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38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38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38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38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38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38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38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38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38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38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38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38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38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38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38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38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38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38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38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38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38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38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38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38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38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38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38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38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38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38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38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38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38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38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38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38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38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38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38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38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38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38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38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38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38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38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38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38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38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38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38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38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38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38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38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38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38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38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38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38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38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38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38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38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38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38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38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38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38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38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38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38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38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38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38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38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38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38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38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38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38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38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38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38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0" name="Google Shape;9490;p38"/>
          <p:cNvGrpSpPr/>
          <p:nvPr/>
        </p:nvGrpSpPr>
        <p:grpSpPr>
          <a:xfrm flipH="1">
            <a:off x="4545404" y="292652"/>
            <a:ext cx="4125900" cy="2184300"/>
            <a:chOff x="715100" y="-2035675"/>
            <a:chExt cx="4125900" cy="2184300"/>
          </a:xfrm>
        </p:grpSpPr>
        <p:sp>
          <p:nvSpPr>
            <p:cNvPr id="9491" name="Google Shape;9491;p38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38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38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38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38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38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38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38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38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38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38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38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38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38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38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38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38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38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38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38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38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38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38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38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38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38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38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38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38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38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38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38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38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38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38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38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38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38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38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38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38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38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38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38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38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38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38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38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38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38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38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38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38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38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38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38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38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38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38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38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38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38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38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38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38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38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38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38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38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38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38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38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38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38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38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38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38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38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38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38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38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38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38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38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38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38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38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38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38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38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38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38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38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38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38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38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38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38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38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38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38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38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38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38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38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38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38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38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38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38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38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38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38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38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38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38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38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38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38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38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38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38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38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38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38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38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38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38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38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38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38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38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38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38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38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38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38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38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38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38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38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38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38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38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38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38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38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38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38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38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38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38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38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44" name="Google Shape;9644;p38"/>
          <p:cNvSpPr/>
          <p:nvPr/>
        </p:nvSpPr>
        <p:spPr>
          <a:xfrm>
            <a:off x="1925225" y="535000"/>
            <a:ext cx="5291700" cy="4073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1143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5" name="Google Shape;9645;p38"/>
          <p:cNvSpPr txBox="1"/>
          <p:nvPr>
            <p:ph type="ctrTitle"/>
          </p:nvPr>
        </p:nvSpPr>
        <p:spPr>
          <a:xfrm>
            <a:off x="2787150" y="777725"/>
            <a:ext cx="35697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46" name="Google Shape;9646;p38"/>
          <p:cNvSpPr txBox="1"/>
          <p:nvPr>
            <p:ph idx="1" type="subTitle"/>
          </p:nvPr>
        </p:nvSpPr>
        <p:spPr>
          <a:xfrm>
            <a:off x="2787150" y="1445151"/>
            <a:ext cx="35697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47" name="Google Shape;9647;p38"/>
          <p:cNvSpPr txBox="1"/>
          <p:nvPr/>
        </p:nvSpPr>
        <p:spPr>
          <a:xfrm>
            <a:off x="2323900" y="4116025"/>
            <a:ext cx="4496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CRÉDITOS: este modelo de apresentação foi criado pelo </a:t>
            </a:r>
            <a:r>
              <a:rPr b="1" lang="pt-BR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e inclui ícones da </a:t>
            </a:r>
            <a:r>
              <a:rPr b="1" lang="pt-BR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e infográficos e imagens da </a:t>
            </a:r>
            <a:r>
              <a:rPr b="1" lang="pt-BR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648" name="Google Shape;9648;p38"/>
          <p:cNvSpPr/>
          <p:nvPr/>
        </p:nvSpPr>
        <p:spPr>
          <a:xfrm>
            <a:off x="1925250" y="535000"/>
            <a:ext cx="5291700" cy="24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49" name="Google Shape;9649;p38"/>
          <p:cNvGrpSpPr/>
          <p:nvPr/>
        </p:nvGrpSpPr>
        <p:grpSpPr>
          <a:xfrm>
            <a:off x="6552623" y="574270"/>
            <a:ext cx="634685" cy="168300"/>
            <a:chOff x="7755386" y="279729"/>
            <a:chExt cx="634685" cy="168300"/>
          </a:xfrm>
        </p:grpSpPr>
        <p:sp>
          <p:nvSpPr>
            <p:cNvPr id="9650" name="Google Shape;9650;p38"/>
            <p:cNvSpPr/>
            <p:nvPr/>
          </p:nvSpPr>
          <p:spPr>
            <a:xfrm>
              <a:off x="8221771" y="279729"/>
              <a:ext cx="168300" cy="168300"/>
            </a:xfrm>
            <a:prstGeom prst="mathMultiply">
              <a:avLst>
                <a:gd fmla="val 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51" name="Google Shape;9651;p38"/>
            <p:cNvGrpSpPr/>
            <p:nvPr/>
          </p:nvGrpSpPr>
          <p:grpSpPr>
            <a:xfrm>
              <a:off x="8004462" y="307924"/>
              <a:ext cx="112019" cy="112144"/>
              <a:chOff x="7914618" y="539287"/>
              <a:chExt cx="112019" cy="112144"/>
            </a:xfrm>
          </p:grpSpPr>
          <p:sp>
            <p:nvSpPr>
              <p:cNvPr id="9652" name="Google Shape;9652;p38"/>
              <p:cNvSpPr/>
              <p:nvPr/>
            </p:nvSpPr>
            <p:spPr>
              <a:xfrm>
                <a:off x="7914618" y="539287"/>
                <a:ext cx="82800" cy="828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3" name="Google Shape;9653;p38"/>
              <p:cNvSpPr/>
              <p:nvPr/>
            </p:nvSpPr>
            <p:spPr>
              <a:xfrm>
                <a:off x="7943837" y="568632"/>
                <a:ext cx="82800" cy="828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654" name="Google Shape;9654;p38"/>
            <p:cNvCxnSpPr/>
            <p:nvPr/>
          </p:nvCxnSpPr>
          <p:spPr>
            <a:xfrm>
              <a:off x="7755386" y="411324"/>
              <a:ext cx="1095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655" name="Google Shape;9655;p38"/>
          <p:cNvGrpSpPr/>
          <p:nvPr/>
        </p:nvGrpSpPr>
        <p:grpSpPr>
          <a:xfrm>
            <a:off x="471662" y="534991"/>
            <a:ext cx="783680" cy="395688"/>
            <a:chOff x="-1940842" y="-1147617"/>
            <a:chExt cx="1405200" cy="709500"/>
          </a:xfrm>
        </p:grpSpPr>
        <p:sp>
          <p:nvSpPr>
            <p:cNvPr id="9656" name="Google Shape;9656;p38"/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38"/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38"/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38"/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0" name="Google Shape;9660;p38"/>
          <p:cNvGrpSpPr/>
          <p:nvPr/>
        </p:nvGrpSpPr>
        <p:grpSpPr>
          <a:xfrm>
            <a:off x="7704689" y="3350665"/>
            <a:ext cx="1207364" cy="1443653"/>
            <a:chOff x="700139" y="3242430"/>
            <a:chExt cx="949335" cy="1135126"/>
          </a:xfrm>
        </p:grpSpPr>
        <p:sp>
          <p:nvSpPr>
            <p:cNvPr id="9661" name="Google Shape;9661;p38"/>
            <p:cNvSpPr/>
            <p:nvPr/>
          </p:nvSpPr>
          <p:spPr>
            <a:xfrm flipH="1">
              <a:off x="1031747" y="3282497"/>
              <a:ext cx="602658" cy="782405"/>
            </a:xfrm>
            <a:prstGeom prst="flowChartPunchedCard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62" name="Google Shape;9662;p38"/>
            <p:cNvGrpSpPr/>
            <p:nvPr/>
          </p:nvGrpSpPr>
          <p:grpSpPr>
            <a:xfrm>
              <a:off x="700139" y="3242430"/>
              <a:ext cx="949335" cy="1135126"/>
              <a:chOff x="700139" y="3242430"/>
              <a:chExt cx="949335" cy="1135126"/>
            </a:xfrm>
          </p:grpSpPr>
          <p:sp>
            <p:nvSpPr>
              <p:cNvPr id="9663" name="Google Shape;9663;p38"/>
              <p:cNvSpPr/>
              <p:nvPr/>
            </p:nvSpPr>
            <p:spPr>
              <a:xfrm>
                <a:off x="873445" y="4058333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4" name="Google Shape;9664;p38"/>
              <p:cNvSpPr/>
              <p:nvPr/>
            </p:nvSpPr>
            <p:spPr>
              <a:xfrm>
                <a:off x="715474" y="4217952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665" name="Google Shape;9665;p38"/>
              <p:cNvGrpSpPr/>
              <p:nvPr/>
            </p:nvGrpSpPr>
            <p:grpSpPr>
              <a:xfrm>
                <a:off x="700139" y="3242430"/>
                <a:ext cx="949335" cy="1135126"/>
                <a:chOff x="-4271018" y="2943836"/>
                <a:chExt cx="1492899" cy="1784789"/>
              </a:xfrm>
            </p:grpSpPr>
            <p:grpSp>
              <p:nvGrpSpPr>
                <p:cNvPr id="9666" name="Google Shape;9666;p38"/>
                <p:cNvGrpSpPr/>
                <p:nvPr/>
              </p:nvGrpSpPr>
              <p:grpSpPr>
                <a:xfrm>
                  <a:off x="-3756764" y="2943836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9667" name="Google Shape;9667;p38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rgbClr val="A985F1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68" name="Google Shape;9668;p38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6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669" name="Google Shape;9669;p38"/>
                <p:cNvGrpSpPr/>
                <p:nvPr/>
              </p:nvGrpSpPr>
              <p:grpSpPr>
                <a:xfrm>
                  <a:off x="-4013848" y="3200918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9670" name="Google Shape;9670;p38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71" name="Google Shape;9671;p38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672" name="Google Shape;9672;p38"/>
                <p:cNvGrpSpPr/>
                <p:nvPr/>
              </p:nvGrpSpPr>
              <p:grpSpPr>
                <a:xfrm>
                  <a:off x="-4271018" y="3458039"/>
                  <a:ext cx="978756" cy="1270586"/>
                  <a:chOff x="-3848068" y="3389839"/>
                  <a:chExt cx="978756" cy="1270586"/>
                </a:xfrm>
              </p:grpSpPr>
              <p:sp>
                <p:nvSpPr>
                  <p:cNvPr id="9673" name="Google Shape;9673;p38"/>
                  <p:cNvSpPr/>
                  <p:nvPr/>
                </p:nvSpPr>
                <p:spPr>
                  <a:xfrm flipH="1">
                    <a:off x="-3848068" y="3389839"/>
                    <a:ext cx="978701" cy="1270586"/>
                  </a:xfrm>
                  <a:prstGeom prst="flowChartPunchedCard">
                    <a:avLst/>
                  </a:pr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74" name="Google Shape;9674;p38"/>
                  <p:cNvSpPr/>
                  <p:nvPr/>
                </p:nvSpPr>
                <p:spPr>
                  <a:xfrm>
                    <a:off x="-3065212" y="3389839"/>
                    <a:ext cx="195900" cy="255000"/>
                  </a:xfrm>
                  <a:prstGeom prst="rtTriangle">
                    <a:avLst/>
                  </a:pr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9675" name="Shape 9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6" name="Google Shape;9676;p39"/>
          <p:cNvGrpSpPr/>
          <p:nvPr/>
        </p:nvGrpSpPr>
        <p:grpSpPr>
          <a:xfrm>
            <a:off x="478215" y="-3279"/>
            <a:ext cx="4125900" cy="1215697"/>
            <a:chOff x="478215" y="471170"/>
            <a:chExt cx="4125900" cy="1215697"/>
          </a:xfrm>
        </p:grpSpPr>
        <p:grpSp>
          <p:nvGrpSpPr>
            <p:cNvPr id="9677" name="Google Shape;9677;p39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9678" name="Google Shape;9678;p39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9" name="Google Shape;9679;p39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0" name="Google Shape;9680;p39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1" name="Google Shape;9681;p39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2" name="Google Shape;9682;p39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3" name="Google Shape;9683;p39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4" name="Google Shape;9684;p39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5" name="Google Shape;9685;p39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6" name="Google Shape;9686;p39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7" name="Google Shape;9687;p39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8" name="Google Shape;9688;p39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9" name="Google Shape;9689;p39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0" name="Google Shape;9690;p39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1" name="Google Shape;9691;p39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2" name="Google Shape;9692;p39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3" name="Google Shape;9693;p39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4" name="Google Shape;9694;p39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5" name="Google Shape;9695;p39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6" name="Google Shape;9696;p39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7" name="Google Shape;9697;p39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8" name="Google Shape;9698;p39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9" name="Google Shape;9699;p39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0" name="Google Shape;9700;p39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1" name="Google Shape;9701;p39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2" name="Google Shape;9702;p39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3" name="Google Shape;9703;p39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4" name="Google Shape;9704;p39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5" name="Google Shape;9705;p39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6" name="Google Shape;9706;p39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7" name="Google Shape;9707;p39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8" name="Google Shape;9708;p39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9" name="Google Shape;9709;p39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0" name="Google Shape;9710;p39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1" name="Google Shape;9711;p39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2" name="Google Shape;9712;p39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3" name="Google Shape;9713;p39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4" name="Google Shape;9714;p39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5" name="Google Shape;9715;p39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6" name="Google Shape;9716;p39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7" name="Google Shape;9717;p39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8" name="Google Shape;9718;p39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9" name="Google Shape;9719;p39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0" name="Google Shape;9720;p39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1" name="Google Shape;9721;p39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2" name="Google Shape;9722;p39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3" name="Google Shape;9723;p39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4" name="Google Shape;9724;p39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5" name="Google Shape;9725;p39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6" name="Google Shape;9726;p39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7" name="Google Shape;9727;p39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8" name="Google Shape;9728;p39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9" name="Google Shape;9729;p39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0" name="Google Shape;9730;p39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1" name="Google Shape;9731;p39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2" name="Google Shape;9732;p39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3" name="Google Shape;9733;p39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4" name="Google Shape;9734;p39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5" name="Google Shape;9735;p39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6" name="Google Shape;9736;p39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7" name="Google Shape;9737;p39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8" name="Google Shape;9738;p39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9" name="Google Shape;9739;p39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0" name="Google Shape;9740;p39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1" name="Google Shape;9741;p39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2" name="Google Shape;9742;p39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3" name="Google Shape;9743;p39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4" name="Google Shape;9744;p39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5" name="Google Shape;9745;p39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46" name="Google Shape;9746;p39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9747" name="Google Shape;9747;p39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8" name="Google Shape;9748;p39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9" name="Google Shape;9749;p39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0" name="Google Shape;9750;p39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1" name="Google Shape;9751;p39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2" name="Google Shape;9752;p39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3" name="Google Shape;9753;p39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4" name="Google Shape;9754;p39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5" name="Google Shape;9755;p39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6" name="Google Shape;9756;p39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7" name="Google Shape;9757;p39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8" name="Google Shape;9758;p39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9" name="Google Shape;9759;p39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0" name="Google Shape;9760;p39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1" name="Google Shape;9761;p39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2" name="Google Shape;9762;p39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3" name="Google Shape;9763;p39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64" name="Google Shape;9764;p39"/>
          <p:cNvSpPr/>
          <p:nvPr/>
        </p:nvSpPr>
        <p:spPr>
          <a:xfrm>
            <a:off x="8142363" y="4504075"/>
            <a:ext cx="573073" cy="572698"/>
          </a:xfrm>
          <a:custGeom>
            <a:rect b="b" l="l" r="r" t="t"/>
            <a:pathLst>
              <a:path extrusionOk="0" h="39750" w="39776">
                <a:moveTo>
                  <a:pt x="18848" y="0"/>
                </a:moveTo>
                <a:lnTo>
                  <a:pt x="18848" y="2081"/>
                </a:lnTo>
                <a:lnTo>
                  <a:pt x="16743" y="2081"/>
                </a:lnTo>
                <a:lnTo>
                  <a:pt x="16743" y="4186"/>
                </a:lnTo>
                <a:lnTo>
                  <a:pt x="14662" y="4186"/>
                </a:lnTo>
                <a:lnTo>
                  <a:pt x="14662" y="6266"/>
                </a:lnTo>
                <a:lnTo>
                  <a:pt x="12557" y="6266"/>
                </a:lnTo>
                <a:lnTo>
                  <a:pt x="12557" y="8371"/>
                </a:lnTo>
                <a:lnTo>
                  <a:pt x="18848" y="8371"/>
                </a:lnTo>
                <a:lnTo>
                  <a:pt x="18848" y="10452"/>
                </a:lnTo>
                <a:lnTo>
                  <a:pt x="18848" y="12557"/>
                </a:lnTo>
                <a:lnTo>
                  <a:pt x="18848" y="14637"/>
                </a:lnTo>
                <a:lnTo>
                  <a:pt x="18848" y="16742"/>
                </a:lnTo>
                <a:lnTo>
                  <a:pt x="18848" y="18823"/>
                </a:lnTo>
                <a:lnTo>
                  <a:pt x="8372" y="18823"/>
                </a:lnTo>
                <a:lnTo>
                  <a:pt x="8372" y="16742"/>
                </a:lnTo>
                <a:lnTo>
                  <a:pt x="8372" y="14637"/>
                </a:lnTo>
                <a:lnTo>
                  <a:pt x="8372" y="12557"/>
                </a:lnTo>
                <a:lnTo>
                  <a:pt x="6291" y="12557"/>
                </a:lnTo>
                <a:lnTo>
                  <a:pt x="6291" y="14637"/>
                </a:lnTo>
                <a:lnTo>
                  <a:pt x="4186" y="14637"/>
                </a:lnTo>
                <a:lnTo>
                  <a:pt x="4186" y="16742"/>
                </a:lnTo>
                <a:lnTo>
                  <a:pt x="2106" y="16742"/>
                </a:lnTo>
                <a:lnTo>
                  <a:pt x="2106" y="18823"/>
                </a:lnTo>
                <a:lnTo>
                  <a:pt x="1" y="18823"/>
                </a:lnTo>
                <a:lnTo>
                  <a:pt x="1" y="20928"/>
                </a:lnTo>
                <a:lnTo>
                  <a:pt x="2106" y="20928"/>
                </a:lnTo>
                <a:lnTo>
                  <a:pt x="2106" y="23008"/>
                </a:lnTo>
                <a:lnTo>
                  <a:pt x="4186" y="23008"/>
                </a:lnTo>
                <a:lnTo>
                  <a:pt x="4186" y="25113"/>
                </a:lnTo>
                <a:lnTo>
                  <a:pt x="6291" y="25113"/>
                </a:lnTo>
                <a:lnTo>
                  <a:pt x="6291" y="27193"/>
                </a:lnTo>
                <a:lnTo>
                  <a:pt x="8372" y="27193"/>
                </a:lnTo>
                <a:lnTo>
                  <a:pt x="8372" y="25113"/>
                </a:lnTo>
                <a:lnTo>
                  <a:pt x="8372" y="23008"/>
                </a:lnTo>
                <a:lnTo>
                  <a:pt x="8372" y="20928"/>
                </a:lnTo>
                <a:lnTo>
                  <a:pt x="18848" y="20928"/>
                </a:lnTo>
                <a:lnTo>
                  <a:pt x="18848" y="23008"/>
                </a:lnTo>
                <a:lnTo>
                  <a:pt x="18848" y="25113"/>
                </a:lnTo>
                <a:lnTo>
                  <a:pt x="18848" y="27193"/>
                </a:lnTo>
                <a:lnTo>
                  <a:pt x="18848" y="29299"/>
                </a:lnTo>
                <a:lnTo>
                  <a:pt x="18848" y="31379"/>
                </a:lnTo>
                <a:lnTo>
                  <a:pt x="12557" y="31379"/>
                </a:lnTo>
                <a:lnTo>
                  <a:pt x="12557" y="33484"/>
                </a:lnTo>
                <a:lnTo>
                  <a:pt x="14662" y="33484"/>
                </a:lnTo>
                <a:lnTo>
                  <a:pt x="14662" y="35564"/>
                </a:lnTo>
                <a:lnTo>
                  <a:pt x="16743" y="35564"/>
                </a:lnTo>
                <a:lnTo>
                  <a:pt x="16743" y="37670"/>
                </a:lnTo>
                <a:lnTo>
                  <a:pt x="18848" y="37670"/>
                </a:lnTo>
                <a:lnTo>
                  <a:pt x="18848" y="39750"/>
                </a:lnTo>
                <a:lnTo>
                  <a:pt x="20928" y="39750"/>
                </a:lnTo>
                <a:lnTo>
                  <a:pt x="20928" y="37670"/>
                </a:lnTo>
                <a:lnTo>
                  <a:pt x="23033" y="37670"/>
                </a:lnTo>
                <a:lnTo>
                  <a:pt x="23033" y="35564"/>
                </a:lnTo>
                <a:lnTo>
                  <a:pt x="25114" y="35564"/>
                </a:lnTo>
                <a:lnTo>
                  <a:pt x="25114" y="33484"/>
                </a:lnTo>
                <a:lnTo>
                  <a:pt x="27219" y="33484"/>
                </a:lnTo>
                <a:lnTo>
                  <a:pt x="27219" y="31379"/>
                </a:lnTo>
                <a:lnTo>
                  <a:pt x="20928" y="31379"/>
                </a:lnTo>
                <a:lnTo>
                  <a:pt x="20928" y="29299"/>
                </a:lnTo>
                <a:lnTo>
                  <a:pt x="20928" y="27193"/>
                </a:lnTo>
                <a:lnTo>
                  <a:pt x="20928" y="25113"/>
                </a:lnTo>
                <a:lnTo>
                  <a:pt x="20928" y="23008"/>
                </a:lnTo>
                <a:lnTo>
                  <a:pt x="20928" y="20928"/>
                </a:lnTo>
                <a:lnTo>
                  <a:pt x="31404" y="20928"/>
                </a:lnTo>
                <a:lnTo>
                  <a:pt x="31404" y="23008"/>
                </a:lnTo>
                <a:lnTo>
                  <a:pt x="31404" y="25113"/>
                </a:lnTo>
                <a:lnTo>
                  <a:pt x="31404" y="27193"/>
                </a:lnTo>
                <a:lnTo>
                  <a:pt x="33485" y="27193"/>
                </a:lnTo>
                <a:lnTo>
                  <a:pt x="33485" y="25113"/>
                </a:lnTo>
                <a:lnTo>
                  <a:pt x="35590" y="25113"/>
                </a:lnTo>
                <a:lnTo>
                  <a:pt x="35590" y="23008"/>
                </a:lnTo>
                <a:lnTo>
                  <a:pt x="37670" y="23008"/>
                </a:lnTo>
                <a:lnTo>
                  <a:pt x="37670" y="20928"/>
                </a:lnTo>
                <a:lnTo>
                  <a:pt x="39775" y="20928"/>
                </a:lnTo>
                <a:lnTo>
                  <a:pt x="39775" y="18823"/>
                </a:lnTo>
                <a:lnTo>
                  <a:pt x="37670" y="18823"/>
                </a:lnTo>
                <a:lnTo>
                  <a:pt x="37670" y="16742"/>
                </a:lnTo>
                <a:lnTo>
                  <a:pt x="35590" y="16742"/>
                </a:lnTo>
                <a:lnTo>
                  <a:pt x="35590" y="14637"/>
                </a:lnTo>
                <a:lnTo>
                  <a:pt x="33485" y="14637"/>
                </a:lnTo>
                <a:lnTo>
                  <a:pt x="33485" y="12557"/>
                </a:lnTo>
                <a:lnTo>
                  <a:pt x="31404" y="12557"/>
                </a:lnTo>
                <a:lnTo>
                  <a:pt x="31404" y="14637"/>
                </a:lnTo>
                <a:lnTo>
                  <a:pt x="31404" y="16742"/>
                </a:lnTo>
                <a:lnTo>
                  <a:pt x="31404" y="18823"/>
                </a:lnTo>
                <a:lnTo>
                  <a:pt x="20928" y="18823"/>
                </a:lnTo>
                <a:lnTo>
                  <a:pt x="20928" y="16742"/>
                </a:lnTo>
                <a:lnTo>
                  <a:pt x="20928" y="14637"/>
                </a:lnTo>
                <a:lnTo>
                  <a:pt x="20928" y="12557"/>
                </a:lnTo>
                <a:lnTo>
                  <a:pt x="20928" y="10452"/>
                </a:lnTo>
                <a:lnTo>
                  <a:pt x="20928" y="8371"/>
                </a:lnTo>
                <a:lnTo>
                  <a:pt x="27219" y="8371"/>
                </a:lnTo>
                <a:lnTo>
                  <a:pt x="27219" y="6266"/>
                </a:lnTo>
                <a:lnTo>
                  <a:pt x="25114" y="6266"/>
                </a:lnTo>
                <a:lnTo>
                  <a:pt x="25114" y="4186"/>
                </a:lnTo>
                <a:lnTo>
                  <a:pt x="23033" y="4186"/>
                </a:lnTo>
                <a:lnTo>
                  <a:pt x="23033" y="2081"/>
                </a:lnTo>
                <a:lnTo>
                  <a:pt x="20928" y="2081"/>
                </a:lnTo>
                <a:lnTo>
                  <a:pt x="209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65" name="Google Shape;9765;p39"/>
          <p:cNvGrpSpPr/>
          <p:nvPr/>
        </p:nvGrpSpPr>
        <p:grpSpPr>
          <a:xfrm>
            <a:off x="245731" y="3154034"/>
            <a:ext cx="1207364" cy="1443653"/>
            <a:chOff x="700139" y="3242430"/>
            <a:chExt cx="949335" cy="1135126"/>
          </a:xfrm>
        </p:grpSpPr>
        <p:sp>
          <p:nvSpPr>
            <p:cNvPr id="9766" name="Google Shape;9766;p39"/>
            <p:cNvSpPr/>
            <p:nvPr/>
          </p:nvSpPr>
          <p:spPr>
            <a:xfrm flipH="1">
              <a:off x="1031747" y="3282497"/>
              <a:ext cx="602658" cy="782405"/>
            </a:xfrm>
            <a:prstGeom prst="flowChartPunchedCard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67" name="Google Shape;9767;p39"/>
            <p:cNvGrpSpPr/>
            <p:nvPr/>
          </p:nvGrpSpPr>
          <p:grpSpPr>
            <a:xfrm>
              <a:off x="700139" y="3242430"/>
              <a:ext cx="949335" cy="1135126"/>
              <a:chOff x="700139" y="3242430"/>
              <a:chExt cx="949335" cy="1135126"/>
            </a:xfrm>
          </p:grpSpPr>
          <p:sp>
            <p:nvSpPr>
              <p:cNvPr id="9768" name="Google Shape;9768;p39"/>
              <p:cNvSpPr/>
              <p:nvPr/>
            </p:nvSpPr>
            <p:spPr>
              <a:xfrm>
                <a:off x="873445" y="4058333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9" name="Google Shape;9769;p39"/>
              <p:cNvSpPr/>
              <p:nvPr/>
            </p:nvSpPr>
            <p:spPr>
              <a:xfrm>
                <a:off x="715474" y="4217952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70" name="Google Shape;9770;p39"/>
              <p:cNvGrpSpPr/>
              <p:nvPr/>
            </p:nvGrpSpPr>
            <p:grpSpPr>
              <a:xfrm>
                <a:off x="700139" y="3242430"/>
                <a:ext cx="949335" cy="1135126"/>
                <a:chOff x="-4271018" y="2943836"/>
                <a:chExt cx="1492899" cy="1784789"/>
              </a:xfrm>
            </p:grpSpPr>
            <p:grpSp>
              <p:nvGrpSpPr>
                <p:cNvPr id="9771" name="Google Shape;9771;p39"/>
                <p:cNvGrpSpPr/>
                <p:nvPr/>
              </p:nvGrpSpPr>
              <p:grpSpPr>
                <a:xfrm>
                  <a:off x="-3756764" y="2943836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9772" name="Google Shape;9772;p39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chemeClr val="accent6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73" name="Google Shape;9773;p39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6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774" name="Google Shape;9774;p39"/>
                <p:cNvGrpSpPr/>
                <p:nvPr/>
              </p:nvGrpSpPr>
              <p:grpSpPr>
                <a:xfrm>
                  <a:off x="-4013848" y="3200918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9775" name="Google Shape;9775;p39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76" name="Google Shape;9776;p39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777" name="Google Shape;9777;p39"/>
                <p:cNvGrpSpPr/>
                <p:nvPr/>
              </p:nvGrpSpPr>
              <p:grpSpPr>
                <a:xfrm>
                  <a:off x="-4271018" y="3458039"/>
                  <a:ext cx="978756" cy="1270586"/>
                  <a:chOff x="-3848068" y="3389839"/>
                  <a:chExt cx="978756" cy="1270586"/>
                </a:xfrm>
              </p:grpSpPr>
              <p:sp>
                <p:nvSpPr>
                  <p:cNvPr id="9778" name="Google Shape;9778;p39"/>
                  <p:cNvSpPr/>
                  <p:nvPr/>
                </p:nvSpPr>
                <p:spPr>
                  <a:xfrm flipH="1">
                    <a:off x="-3848068" y="3389839"/>
                    <a:ext cx="978701" cy="1270586"/>
                  </a:xfrm>
                  <a:prstGeom prst="flowChartPunchedCard">
                    <a:avLst/>
                  </a:pr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79" name="Google Shape;9779;p39"/>
                  <p:cNvSpPr/>
                  <p:nvPr/>
                </p:nvSpPr>
                <p:spPr>
                  <a:xfrm>
                    <a:off x="-3065212" y="3389839"/>
                    <a:ext cx="195900" cy="255000"/>
                  </a:xfrm>
                  <a:prstGeom prst="rtTriangle">
                    <a:avLst/>
                  </a:prstGeom>
                  <a:solidFill>
                    <a:schemeClr val="dk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9780" name="Shape 9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1" name="Google Shape;9781;p40"/>
          <p:cNvGrpSpPr/>
          <p:nvPr/>
        </p:nvGrpSpPr>
        <p:grpSpPr>
          <a:xfrm flipH="1">
            <a:off x="4545404" y="292652"/>
            <a:ext cx="4125900" cy="2184300"/>
            <a:chOff x="715100" y="-2035675"/>
            <a:chExt cx="4125900" cy="2184300"/>
          </a:xfrm>
        </p:grpSpPr>
        <p:sp>
          <p:nvSpPr>
            <p:cNvPr id="9782" name="Google Shape;9782;p40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40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40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40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40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40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40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40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40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40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40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40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40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40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40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40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40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40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40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40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40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40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40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40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40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40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40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40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40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40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40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40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40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40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40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40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40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40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40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40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40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40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40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40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40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40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40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40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40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40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40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p40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40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40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40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40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40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40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40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40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40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40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40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40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40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40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40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40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40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40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40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40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40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40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40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40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40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40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40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40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40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40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40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40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40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40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40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40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40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40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40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40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40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40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40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40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40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40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40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40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40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40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40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40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40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40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40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p40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p40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40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40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40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40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p40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p40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40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40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40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40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40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40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40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40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40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40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40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40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40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40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40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40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40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40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40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40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40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40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40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40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40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40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40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40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40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40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40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40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40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40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40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40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40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40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5" name="Google Shape;9935;p40"/>
          <p:cNvGrpSpPr/>
          <p:nvPr/>
        </p:nvGrpSpPr>
        <p:grpSpPr>
          <a:xfrm>
            <a:off x="249355" y="4187449"/>
            <a:ext cx="931484" cy="842113"/>
            <a:chOff x="-2157612" y="1129050"/>
            <a:chExt cx="1292113" cy="1168141"/>
          </a:xfrm>
        </p:grpSpPr>
        <p:grpSp>
          <p:nvGrpSpPr>
            <p:cNvPr id="9936" name="Google Shape;9936;p40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9937" name="Google Shape;9937;p40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8" name="Google Shape;9938;p40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9" name="Google Shape;9939;p40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0" name="Google Shape;9940;p40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1" name="Google Shape;9941;p40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2" name="Google Shape;9942;p40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3" name="Google Shape;9943;p40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4" name="Google Shape;9944;p40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5" name="Google Shape;9945;p40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6" name="Google Shape;9946;p40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7" name="Google Shape;9947;p40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8" name="Google Shape;9948;p40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9" name="Google Shape;9949;p40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0" name="Google Shape;9950;p40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1" name="Google Shape;9951;p40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2" name="Google Shape;9952;p40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3" name="Google Shape;9953;p40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4" name="Google Shape;9954;p40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5" name="Google Shape;9955;p40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6" name="Google Shape;9956;p40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7" name="Google Shape;9957;p40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8" name="Google Shape;9958;p40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9" name="Google Shape;9959;p40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60" name="Google Shape;9960;p40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9961" name="Google Shape;9961;p40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2" name="Google Shape;9962;p40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3" name="Google Shape;9963;p40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4" name="Google Shape;9964;p40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5" name="Google Shape;9965;p40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6" name="Google Shape;9966;p40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7" name="Google Shape;9967;p40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8" name="Google Shape;9968;p40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9" name="Google Shape;9969;p40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0" name="Google Shape;9970;p40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1" name="Google Shape;9971;p40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2" name="Google Shape;9972;p40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3" name="Google Shape;9973;p40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4" name="Google Shape;9974;p40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5" name="Google Shape;9975;p40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6" name="Google Shape;9976;p40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7" name="Google Shape;9977;p40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8" name="Google Shape;9978;p40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9" name="Google Shape;9979;p40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0" name="Google Shape;9980;p40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1" name="Google Shape;9981;p40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2" name="Google Shape;9982;p40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3" name="Google Shape;9983;p40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4" name="Google Shape;9984;p40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5" name="Google Shape;9985;p40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6" name="Google Shape;9986;p40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7" name="Google Shape;9987;p40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8" name="Google Shape;9988;p40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9" name="Google Shape;9989;p40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0" name="Google Shape;9990;p40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1" name="Google Shape;9991;p40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2" name="Google Shape;9992;p40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3" name="Google Shape;9993;p40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4" name="Google Shape;9994;p40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5" name="Google Shape;9995;p40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6" name="Google Shape;9996;p40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7" name="Google Shape;9997;p40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8" name="Google Shape;9998;p40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9" name="Google Shape;9999;p40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0" name="Google Shape;10000;p40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1" name="Google Shape;10001;p40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2" name="Google Shape;10002;p40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3" name="Google Shape;10003;p40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4" name="Google Shape;10004;p40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5" name="Google Shape;10005;p40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6" name="Google Shape;10006;p40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7" name="Google Shape;10007;p40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8" name="Google Shape;10008;p40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9" name="Google Shape;10009;p40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0" name="Google Shape;10010;p40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1" name="Google Shape;10011;p40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2" name="Google Shape;10012;p40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3" name="Google Shape;10013;p40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4" name="Google Shape;10014;p40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5" name="Google Shape;10015;p40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6" name="Google Shape;10016;p40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7" name="Google Shape;10017;p40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8" name="Google Shape;10018;p40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9" name="Google Shape;10019;p40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0" name="Google Shape;10020;p40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1" name="Google Shape;10021;p40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2" name="Google Shape;10022;p40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3" name="Google Shape;10023;p40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4" name="Google Shape;10024;p40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5" name="Google Shape;10025;p40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6" name="Google Shape;10026;p40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7" name="Google Shape;10027;p40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8" name="Google Shape;10028;p40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9" name="Google Shape;10029;p40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0" name="Google Shape;10030;p40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1" name="Google Shape;10031;p40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2" name="Google Shape;10032;p40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3" name="Google Shape;10033;p40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4" name="Google Shape;10034;p40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5" name="Google Shape;10035;p40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6" name="Google Shape;10036;p40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7" name="Google Shape;10037;p40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8" name="Google Shape;10038;p40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9" name="Google Shape;10039;p40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0" name="Google Shape;10040;p40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1" name="Google Shape;10041;p40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2" name="Google Shape;10042;p40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3" name="Google Shape;10043;p40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4" name="Google Shape;10044;p40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5" name="Google Shape;10045;p40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6" name="Google Shape;10046;p40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7" name="Google Shape;10047;p40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8" name="Google Shape;10048;p40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9" name="Google Shape;10049;p40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0" name="Google Shape;10050;p40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1" name="Google Shape;10051;p40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2" name="Google Shape;10052;p40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3" name="Google Shape;10053;p40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4" name="Google Shape;10054;p40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5" name="Google Shape;10055;p40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6" name="Google Shape;10056;p40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7" name="Google Shape;10057;p40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8" name="Google Shape;10058;p40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9" name="Google Shape;10059;p40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0" name="Google Shape;10060;p40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1" name="Google Shape;10061;p40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2" name="Google Shape;10062;p40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3" name="Google Shape;10063;p40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4" name="Google Shape;10064;p40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5" name="Google Shape;10065;p40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6" name="Google Shape;10066;p40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7" name="Google Shape;10067;p40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8" name="Google Shape;10068;p40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9" name="Google Shape;10069;p40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0" name="Google Shape;10070;p40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1" name="Google Shape;10071;p40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2" name="Google Shape;10072;p40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3" name="Google Shape;10073;p40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4" name="Google Shape;10074;p40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5" name="Google Shape;10075;p40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6" name="Google Shape;10076;p40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7" name="Google Shape;10077;p40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8" name="Google Shape;10078;p40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9" name="Google Shape;10079;p40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0" name="Google Shape;10080;p40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1" name="Google Shape;10081;p40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2" name="Google Shape;10082;p40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3" name="Google Shape;10083;p40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4" name="Google Shape;10084;p40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5" name="Google Shape;10085;p40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6" name="Google Shape;10086;p40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7" name="Google Shape;10087;p40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8" name="Google Shape;10088;p40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9" name="Google Shape;10089;p40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0" name="Google Shape;10090;p40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1" name="Google Shape;10091;p40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2" name="Google Shape;10092;p40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3" name="Google Shape;10093;p40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4" name="Google Shape;10094;p40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5" name="Google Shape;10095;p40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6" name="Google Shape;10096;p40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7" name="Google Shape;10097;p40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8" name="Google Shape;10098;p40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9" name="Google Shape;10099;p40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0" name="Google Shape;10100;p40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1" name="Google Shape;10101;p40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2" name="Google Shape;10102;p40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3" name="Google Shape;10103;p40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4" name="Google Shape;10104;p40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5" name="Google Shape;10105;p40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6" name="Google Shape;10106;p40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7" name="Google Shape;10107;p40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8" name="Google Shape;10108;p40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9" name="Google Shape;10109;p40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0" name="Google Shape;10110;p40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1" name="Google Shape;10111;p40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2" name="Google Shape;10112;p40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3" name="Google Shape;10113;p40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4" name="Google Shape;10114;p40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5" name="Google Shape;10115;p40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6" name="Google Shape;10116;p40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7" name="Google Shape;10117;p40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8" name="Google Shape;10118;p40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9" name="Google Shape;10119;p40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0" name="Google Shape;10120;p40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1" name="Google Shape;10121;p40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2" name="Google Shape;10122;p40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3" name="Google Shape;10123;p40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4" name="Google Shape;10124;p40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5" name="Google Shape;10125;p40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6" name="Google Shape;10126;p40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7" name="Google Shape;10127;p40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8" name="Google Shape;10128;p40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9" name="Google Shape;10129;p40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0" name="Google Shape;10130;p40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1" name="Google Shape;10131;p40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2" name="Google Shape;10132;p40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3" name="Google Shape;10133;p40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4" name="Google Shape;10134;p40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5" name="Google Shape;10135;p40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6" name="Google Shape;10136;p40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7" name="Google Shape;10137;p40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8" name="Google Shape;10138;p40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9" name="Google Shape;10139;p40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0" name="Google Shape;10140;p40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1" name="Google Shape;10141;p40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2" name="Google Shape;10142;p40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3" name="Google Shape;10143;p40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4" name="Google Shape;10144;p40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5" name="Google Shape;10145;p40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6" name="Google Shape;10146;p40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7" name="Google Shape;10147;p40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8" name="Google Shape;10148;p40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9" name="Google Shape;10149;p40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0" name="Google Shape;10150;p40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1" name="Google Shape;10151;p40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2" name="Google Shape;10152;p40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3" name="Google Shape;10153;p40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4" name="Google Shape;10154;p40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5" name="Google Shape;10155;p40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6" name="Google Shape;10156;p40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7" name="Google Shape;10157;p40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8" name="Google Shape;10158;p40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9" name="Google Shape;10159;p40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0" name="Google Shape;10160;p40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1" name="Google Shape;10161;p40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2" name="Google Shape;10162;p40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3" name="Google Shape;10163;p40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4" name="Google Shape;10164;p40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5" name="Google Shape;10165;p40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6" name="Google Shape;10166;p40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7" name="Google Shape;10167;p40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8" name="Google Shape;10168;p40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9" name="Google Shape;10169;p40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0" name="Google Shape;10170;p40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1" name="Google Shape;10171;p40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2" name="Google Shape;10172;p40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3" name="Google Shape;10173;p40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4" name="Google Shape;10174;p40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5" name="Google Shape;10175;p40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6" name="Google Shape;10176;p40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7" name="Google Shape;10177;p40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8" name="Google Shape;10178;p40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9" name="Google Shape;10179;p40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0" name="Google Shape;10180;p40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1" name="Google Shape;10181;p40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2" name="Google Shape;10182;p40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3" name="Google Shape;10183;p40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4" name="Google Shape;10184;p40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5" name="Google Shape;10185;p40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6" name="Google Shape;10186;p40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7" name="Google Shape;10187;p40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8" name="Google Shape;10188;p40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9" name="Google Shape;10189;p40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0" name="Google Shape;10190;p40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1" name="Google Shape;10191;p40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2" name="Google Shape;10192;p40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3" name="Google Shape;10193;p40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4" name="Google Shape;10194;p40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5" name="Google Shape;10195;p40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6" name="Google Shape;10196;p40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7" name="Google Shape;10197;p40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8" name="Google Shape;10198;p40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9" name="Google Shape;10199;p40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0" name="Google Shape;10200;p40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1" name="Google Shape;10201;p40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2" name="Google Shape;10202;p40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3" name="Google Shape;10203;p40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4" name="Google Shape;10204;p40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5" name="Google Shape;10205;p40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6" name="Google Shape;10206;p40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5"/>
          <p:cNvGrpSpPr/>
          <p:nvPr/>
        </p:nvGrpSpPr>
        <p:grpSpPr>
          <a:xfrm>
            <a:off x="478215" y="471170"/>
            <a:ext cx="4125900" cy="1215697"/>
            <a:chOff x="478215" y="471170"/>
            <a:chExt cx="4125900" cy="1215697"/>
          </a:xfrm>
        </p:grpSpPr>
        <p:grpSp>
          <p:nvGrpSpPr>
            <p:cNvPr id="766" name="Google Shape;766;p5"/>
            <p:cNvGrpSpPr/>
            <p:nvPr/>
          </p:nvGrpSpPr>
          <p:grpSpPr>
            <a:xfrm>
              <a:off x="478215" y="471170"/>
              <a:ext cx="4125900" cy="970800"/>
              <a:chOff x="428193" y="-886127"/>
              <a:chExt cx="4125900" cy="970800"/>
            </a:xfrm>
          </p:grpSpPr>
          <p:sp>
            <p:nvSpPr>
              <p:cNvPr id="767" name="Google Shape;767;p5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428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670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913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1156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1398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1641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1884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21270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23697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26124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28551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30978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33405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35832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38259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40686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4311393" y="-4007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428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>
                <a:off x="670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913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1156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1398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>
                <a:off x="1641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>
                <a:off x="1884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21270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23697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26124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28551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30978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33405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35832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38259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40686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4311393" y="-6434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428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670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913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1156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1398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1641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1884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>
                <a:off x="21270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>
                <a:off x="23697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26124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28551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30978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>
                <a:off x="33405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>
                <a:off x="35832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38259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>
                <a:off x="40686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>
                <a:off x="4311393" y="-8861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5"/>
            <p:cNvGrpSpPr/>
            <p:nvPr/>
          </p:nvGrpSpPr>
          <p:grpSpPr>
            <a:xfrm>
              <a:off x="478215" y="1444167"/>
              <a:ext cx="4125900" cy="242700"/>
              <a:chOff x="428193" y="-158027"/>
              <a:chExt cx="4125900" cy="242700"/>
            </a:xfrm>
          </p:grpSpPr>
          <p:sp>
            <p:nvSpPr>
              <p:cNvPr id="836" name="Google Shape;836;p5"/>
              <p:cNvSpPr/>
              <p:nvPr/>
            </p:nvSpPr>
            <p:spPr>
              <a:xfrm>
                <a:off x="428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>
                <a:off x="670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>
                <a:off x="913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>
                <a:off x="1156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>
                <a:off x="1398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>
                <a:off x="1641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"/>
              <p:cNvSpPr/>
              <p:nvPr/>
            </p:nvSpPr>
            <p:spPr>
              <a:xfrm>
                <a:off x="1884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"/>
              <p:cNvSpPr/>
              <p:nvPr/>
            </p:nvSpPr>
            <p:spPr>
              <a:xfrm>
                <a:off x="21270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>
                <a:off x="23697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>
                <a:off x="26124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>
                <a:off x="28551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>
                <a:off x="30978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>
                <a:off x="33405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>
                <a:off x="35832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>
                <a:off x="38259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>
                <a:off x="40686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>
                <a:off x="4311393" y="-158027"/>
                <a:ext cx="242700" cy="2427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3" name="Google Shape;853;p5"/>
          <p:cNvGrpSpPr/>
          <p:nvPr/>
        </p:nvGrpSpPr>
        <p:grpSpPr>
          <a:xfrm>
            <a:off x="8161759" y="1979250"/>
            <a:ext cx="728100" cy="2912400"/>
            <a:chOff x="8161759" y="1979250"/>
            <a:chExt cx="728100" cy="2912400"/>
          </a:xfrm>
        </p:grpSpPr>
        <p:sp>
          <p:nvSpPr>
            <p:cNvPr id="854" name="Google Shape;854;p5"/>
            <p:cNvSpPr/>
            <p:nvPr/>
          </p:nvSpPr>
          <p:spPr>
            <a:xfrm flipH="1">
              <a:off x="86471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 flipH="1">
              <a:off x="84044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 flipH="1">
              <a:off x="81617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 flipH="1">
              <a:off x="86471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 flipH="1">
              <a:off x="84044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 flipH="1">
              <a:off x="81617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 flipH="1">
              <a:off x="86471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 flipH="1">
              <a:off x="84044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 flipH="1">
              <a:off x="81617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 flipH="1">
              <a:off x="86471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 flipH="1">
              <a:off x="84044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 flipH="1">
              <a:off x="81617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 flipH="1">
              <a:off x="86471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 flipH="1">
              <a:off x="84044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 flipH="1">
              <a:off x="81617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 flipH="1">
              <a:off x="86471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 flipH="1">
              <a:off x="84044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 flipH="1">
              <a:off x="81617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 flipH="1">
              <a:off x="86471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 flipH="1">
              <a:off x="84044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 flipH="1">
              <a:off x="81617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 flipH="1">
              <a:off x="86471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 flipH="1">
              <a:off x="84044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 flipH="1">
              <a:off x="81617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 flipH="1">
              <a:off x="86471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 flipH="1">
              <a:off x="84044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 flipH="1">
              <a:off x="81617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 flipH="1">
              <a:off x="86471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 flipH="1">
              <a:off x="84044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 flipH="1">
              <a:off x="81617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 flipH="1">
              <a:off x="86471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 flipH="1">
              <a:off x="84044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 flipH="1">
              <a:off x="81617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 flipH="1">
              <a:off x="86471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 flipH="1">
              <a:off x="84044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 flipH="1">
              <a:off x="81617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" name="Google Shape;890;p5"/>
          <p:cNvSpPr txBox="1"/>
          <p:nvPr>
            <p:ph idx="1" type="subTitle"/>
          </p:nvPr>
        </p:nvSpPr>
        <p:spPr>
          <a:xfrm>
            <a:off x="1354175" y="2851875"/>
            <a:ext cx="30855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1" name="Google Shape;891;p5"/>
          <p:cNvSpPr txBox="1"/>
          <p:nvPr>
            <p:ph idx="2" type="subTitle"/>
          </p:nvPr>
        </p:nvSpPr>
        <p:spPr>
          <a:xfrm>
            <a:off x="4704325" y="2851875"/>
            <a:ext cx="30855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2" name="Google Shape;892;p5"/>
          <p:cNvSpPr txBox="1"/>
          <p:nvPr>
            <p:ph idx="3" type="subTitle"/>
          </p:nvPr>
        </p:nvSpPr>
        <p:spPr>
          <a:xfrm>
            <a:off x="1354175" y="3327750"/>
            <a:ext cx="3085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5"/>
          <p:cNvSpPr txBox="1"/>
          <p:nvPr>
            <p:ph idx="4" type="subTitle"/>
          </p:nvPr>
        </p:nvSpPr>
        <p:spPr>
          <a:xfrm>
            <a:off x="4704325" y="3327750"/>
            <a:ext cx="3085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5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95" name="Google Shape;895;p5"/>
          <p:cNvGrpSpPr/>
          <p:nvPr/>
        </p:nvGrpSpPr>
        <p:grpSpPr>
          <a:xfrm>
            <a:off x="249355" y="4187449"/>
            <a:ext cx="931484" cy="842113"/>
            <a:chOff x="-2157612" y="1129050"/>
            <a:chExt cx="1292113" cy="1168141"/>
          </a:xfrm>
        </p:grpSpPr>
        <p:grpSp>
          <p:nvGrpSpPr>
            <p:cNvPr id="896" name="Google Shape;896;p5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897" name="Google Shape;897;p5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5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5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5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5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5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5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5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5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5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0" name="Google Shape;920;p5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921" name="Google Shape;921;p5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5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5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5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5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5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5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5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5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5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5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5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5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5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5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5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5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5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5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5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5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5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5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5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5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5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5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5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5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5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5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5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5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5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5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5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5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5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5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5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5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5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5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5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5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5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5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5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5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5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5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5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5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5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5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5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5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5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5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5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5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5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5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5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5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5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5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5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5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5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5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5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5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5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5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5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5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5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5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5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5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5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5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5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5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5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5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5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5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5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5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5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5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5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5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5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5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5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5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5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5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5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5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5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5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5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5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5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5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5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5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5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5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5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5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5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5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5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5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5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5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5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5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5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5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5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5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5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5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5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5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5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5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5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5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5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5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5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5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5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5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5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5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5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5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5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5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5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5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5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5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5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5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5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5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5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5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5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5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5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5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5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5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5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5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5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5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5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5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5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5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5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5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5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5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5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5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5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5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6"/>
          <p:cNvGrpSpPr/>
          <p:nvPr/>
        </p:nvGrpSpPr>
        <p:grpSpPr>
          <a:xfrm>
            <a:off x="228681" y="2685784"/>
            <a:ext cx="4125900" cy="2184300"/>
            <a:chOff x="715100" y="-2035675"/>
            <a:chExt cx="4125900" cy="2184300"/>
          </a:xfrm>
        </p:grpSpPr>
        <p:sp>
          <p:nvSpPr>
            <p:cNvPr id="1169" name="Google Shape;1169;p6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6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3" name="Google Shape;1323;p6"/>
          <p:cNvSpPr/>
          <p:nvPr/>
        </p:nvSpPr>
        <p:spPr>
          <a:xfrm>
            <a:off x="53225" y="535000"/>
            <a:ext cx="573073" cy="572698"/>
          </a:xfrm>
          <a:custGeom>
            <a:rect b="b" l="l" r="r" t="t"/>
            <a:pathLst>
              <a:path extrusionOk="0" h="39750" w="39776">
                <a:moveTo>
                  <a:pt x="18848" y="0"/>
                </a:moveTo>
                <a:lnTo>
                  <a:pt x="18848" y="2081"/>
                </a:lnTo>
                <a:lnTo>
                  <a:pt x="16743" y="2081"/>
                </a:lnTo>
                <a:lnTo>
                  <a:pt x="16743" y="4186"/>
                </a:lnTo>
                <a:lnTo>
                  <a:pt x="14662" y="4186"/>
                </a:lnTo>
                <a:lnTo>
                  <a:pt x="14662" y="6266"/>
                </a:lnTo>
                <a:lnTo>
                  <a:pt x="12557" y="6266"/>
                </a:lnTo>
                <a:lnTo>
                  <a:pt x="12557" y="8371"/>
                </a:lnTo>
                <a:lnTo>
                  <a:pt x="18848" y="8371"/>
                </a:lnTo>
                <a:lnTo>
                  <a:pt x="18848" y="10452"/>
                </a:lnTo>
                <a:lnTo>
                  <a:pt x="18848" y="12557"/>
                </a:lnTo>
                <a:lnTo>
                  <a:pt x="18848" y="14637"/>
                </a:lnTo>
                <a:lnTo>
                  <a:pt x="18848" y="16742"/>
                </a:lnTo>
                <a:lnTo>
                  <a:pt x="18848" y="18823"/>
                </a:lnTo>
                <a:lnTo>
                  <a:pt x="8372" y="18823"/>
                </a:lnTo>
                <a:lnTo>
                  <a:pt x="8372" y="16742"/>
                </a:lnTo>
                <a:lnTo>
                  <a:pt x="8372" y="14637"/>
                </a:lnTo>
                <a:lnTo>
                  <a:pt x="8372" y="12557"/>
                </a:lnTo>
                <a:lnTo>
                  <a:pt x="6291" y="12557"/>
                </a:lnTo>
                <a:lnTo>
                  <a:pt x="6291" y="14637"/>
                </a:lnTo>
                <a:lnTo>
                  <a:pt x="4186" y="14637"/>
                </a:lnTo>
                <a:lnTo>
                  <a:pt x="4186" y="16742"/>
                </a:lnTo>
                <a:lnTo>
                  <a:pt x="2106" y="16742"/>
                </a:lnTo>
                <a:lnTo>
                  <a:pt x="2106" y="18823"/>
                </a:lnTo>
                <a:lnTo>
                  <a:pt x="1" y="18823"/>
                </a:lnTo>
                <a:lnTo>
                  <a:pt x="1" y="20928"/>
                </a:lnTo>
                <a:lnTo>
                  <a:pt x="2106" y="20928"/>
                </a:lnTo>
                <a:lnTo>
                  <a:pt x="2106" y="23008"/>
                </a:lnTo>
                <a:lnTo>
                  <a:pt x="4186" y="23008"/>
                </a:lnTo>
                <a:lnTo>
                  <a:pt x="4186" y="25113"/>
                </a:lnTo>
                <a:lnTo>
                  <a:pt x="6291" y="25113"/>
                </a:lnTo>
                <a:lnTo>
                  <a:pt x="6291" y="27193"/>
                </a:lnTo>
                <a:lnTo>
                  <a:pt x="8372" y="27193"/>
                </a:lnTo>
                <a:lnTo>
                  <a:pt x="8372" y="25113"/>
                </a:lnTo>
                <a:lnTo>
                  <a:pt x="8372" y="23008"/>
                </a:lnTo>
                <a:lnTo>
                  <a:pt x="8372" y="20928"/>
                </a:lnTo>
                <a:lnTo>
                  <a:pt x="18848" y="20928"/>
                </a:lnTo>
                <a:lnTo>
                  <a:pt x="18848" y="23008"/>
                </a:lnTo>
                <a:lnTo>
                  <a:pt x="18848" y="25113"/>
                </a:lnTo>
                <a:lnTo>
                  <a:pt x="18848" y="27193"/>
                </a:lnTo>
                <a:lnTo>
                  <a:pt x="18848" y="29299"/>
                </a:lnTo>
                <a:lnTo>
                  <a:pt x="18848" y="31379"/>
                </a:lnTo>
                <a:lnTo>
                  <a:pt x="12557" y="31379"/>
                </a:lnTo>
                <a:lnTo>
                  <a:pt x="12557" y="33484"/>
                </a:lnTo>
                <a:lnTo>
                  <a:pt x="14662" y="33484"/>
                </a:lnTo>
                <a:lnTo>
                  <a:pt x="14662" y="35564"/>
                </a:lnTo>
                <a:lnTo>
                  <a:pt x="16743" y="35564"/>
                </a:lnTo>
                <a:lnTo>
                  <a:pt x="16743" y="37670"/>
                </a:lnTo>
                <a:lnTo>
                  <a:pt x="18848" y="37670"/>
                </a:lnTo>
                <a:lnTo>
                  <a:pt x="18848" y="39750"/>
                </a:lnTo>
                <a:lnTo>
                  <a:pt x="20928" y="39750"/>
                </a:lnTo>
                <a:lnTo>
                  <a:pt x="20928" y="37670"/>
                </a:lnTo>
                <a:lnTo>
                  <a:pt x="23033" y="37670"/>
                </a:lnTo>
                <a:lnTo>
                  <a:pt x="23033" y="35564"/>
                </a:lnTo>
                <a:lnTo>
                  <a:pt x="25114" y="35564"/>
                </a:lnTo>
                <a:lnTo>
                  <a:pt x="25114" y="33484"/>
                </a:lnTo>
                <a:lnTo>
                  <a:pt x="27219" y="33484"/>
                </a:lnTo>
                <a:lnTo>
                  <a:pt x="27219" y="31379"/>
                </a:lnTo>
                <a:lnTo>
                  <a:pt x="20928" y="31379"/>
                </a:lnTo>
                <a:lnTo>
                  <a:pt x="20928" y="29299"/>
                </a:lnTo>
                <a:lnTo>
                  <a:pt x="20928" y="27193"/>
                </a:lnTo>
                <a:lnTo>
                  <a:pt x="20928" y="25113"/>
                </a:lnTo>
                <a:lnTo>
                  <a:pt x="20928" y="23008"/>
                </a:lnTo>
                <a:lnTo>
                  <a:pt x="20928" y="20928"/>
                </a:lnTo>
                <a:lnTo>
                  <a:pt x="31404" y="20928"/>
                </a:lnTo>
                <a:lnTo>
                  <a:pt x="31404" y="23008"/>
                </a:lnTo>
                <a:lnTo>
                  <a:pt x="31404" y="25113"/>
                </a:lnTo>
                <a:lnTo>
                  <a:pt x="31404" y="27193"/>
                </a:lnTo>
                <a:lnTo>
                  <a:pt x="33485" y="27193"/>
                </a:lnTo>
                <a:lnTo>
                  <a:pt x="33485" y="25113"/>
                </a:lnTo>
                <a:lnTo>
                  <a:pt x="35590" y="25113"/>
                </a:lnTo>
                <a:lnTo>
                  <a:pt x="35590" y="23008"/>
                </a:lnTo>
                <a:lnTo>
                  <a:pt x="37670" y="23008"/>
                </a:lnTo>
                <a:lnTo>
                  <a:pt x="37670" y="20928"/>
                </a:lnTo>
                <a:lnTo>
                  <a:pt x="39775" y="20928"/>
                </a:lnTo>
                <a:lnTo>
                  <a:pt x="39775" y="18823"/>
                </a:lnTo>
                <a:lnTo>
                  <a:pt x="37670" y="18823"/>
                </a:lnTo>
                <a:lnTo>
                  <a:pt x="37670" y="16742"/>
                </a:lnTo>
                <a:lnTo>
                  <a:pt x="35590" y="16742"/>
                </a:lnTo>
                <a:lnTo>
                  <a:pt x="35590" y="14637"/>
                </a:lnTo>
                <a:lnTo>
                  <a:pt x="33485" y="14637"/>
                </a:lnTo>
                <a:lnTo>
                  <a:pt x="33485" y="12557"/>
                </a:lnTo>
                <a:lnTo>
                  <a:pt x="31404" y="12557"/>
                </a:lnTo>
                <a:lnTo>
                  <a:pt x="31404" y="14637"/>
                </a:lnTo>
                <a:lnTo>
                  <a:pt x="31404" y="16742"/>
                </a:lnTo>
                <a:lnTo>
                  <a:pt x="31404" y="18823"/>
                </a:lnTo>
                <a:lnTo>
                  <a:pt x="20928" y="18823"/>
                </a:lnTo>
                <a:lnTo>
                  <a:pt x="20928" y="16742"/>
                </a:lnTo>
                <a:lnTo>
                  <a:pt x="20928" y="14637"/>
                </a:lnTo>
                <a:lnTo>
                  <a:pt x="20928" y="12557"/>
                </a:lnTo>
                <a:lnTo>
                  <a:pt x="20928" y="10452"/>
                </a:lnTo>
                <a:lnTo>
                  <a:pt x="20928" y="8371"/>
                </a:lnTo>
                <a:lnTo>
                  <a:pt x="27219" y="8371"/>
                </a:lnTo>
                <a:lnTo>
                  <a:pt x="27219" y="6266"/>
                </a:lnTo>
                <a:lnTo>
                  <a:pt x="25114" y="6266"/>
                </a:lnTo>
                <a:lnTo>
                  <a:pt x="25114" y="4186"/>
                </a:lnTo>
                <a:lnTo>
                  <a:pt x="23033" y="4186"/>
                </a:lnTo>
                <a:lnTo>
                  <a:pt x="23033" y="2081"/>
                </a:lnTo>
                <a:lnTo>
                  <a:pt x="20928" y="2081"/>
                </a:lnTo>
                <a:lnTo>
                  <a:pt x="209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6"/>
          <p:cNvGrpSpPr/>
          <p:nvPr/>
        </p:nvGrpSpPr>
        <p:grpSpPr>
          <a:xfrm>
            <a:off x="8687886" y="3441436"/>
            <a:ext cx="363714" cy="575679"/>
            <a:chOff x="1656150" y="2404175"/>
            <a:chExt cx="627850" cy="993750"/>
          </a:xfrm>
        </p:grpSpPr>
        <p:sp>
          <p:nvSpPr>
            <p:cNvPr id="1325" name="Google Shape;1325;p6"/>
            <p:cNvSpPr/>
            <p:nvPr/>
          </p:nvSpPr>
          <p:spPr>
            <a:xfrm>
              <a:off x="1656150" y="2404175"/>
              <a:ext cx="627850" cy="993750"/>
            </a:xfrm>
            <a:custGeom>
              <a:rect b="b" l="l" r="r" t="t"/>
              <a:pathLst>
                <a:path extrusionOk="0" h="39750" w="25114">
                  <a:moveTo>
                    <a:pt x="1" y="0"/>
                  </a:moveTo>
                  <a:lnTo>
                    <a:pt x="1" y="35564"/>
                  </a:lnTo>
                  <a:lnTo>
                    <a:pt x="4186" y="35564"/>
                  </a:lnTo>
                  <a:lnTo>
                    <a:pt x="4186" y="33484"/>
                  </a:lnTo>
                  <a:lnTo>
                    <a:pt x="6291" y="33484"/>
                  </a:lnTo>
                  <a:lnTo>
                    <a:pt x="6291" y="31379"/>
                  </a:lnTo>
                  <a:lnTo>
                    <a:pt x="8372" y="31379"/>
                  </a:lnTo>
                  <a:lnTo>
                    <a:pt x="8372" y="29298"/>
                  </a:lnTo>
                  <a:lnTo>
                    <a:pt x="10477" y="29298"/>
                  </a:lnTo>
                  <a:lnTo>
                    <a:pt x="10477" y="33484"/>
                  </a:lnTo>
                  <a:lnTo>
                    <a:pt x="12557" y="33484"/>
                  </a:lnTo>
                  <a:lnTo>
                    <a:pt x="12557" y="37669"/>
                  </a:lnTo>
                  <a:lnTo>
                    <a:pt x="14662" y="37669"/>
                  </a:lnTo>
                  <a:lnTo>
                    <a:pt x="14662" y="39750"/>
                  </a:lnTo>
                  <a:lnTo>
                    <a:pt x="18848" y="39750"/>
                  </a:lnTo>
                  <a:lnTo>
                    <a:pt x="18848" y="37669"/>
                  </a:lnTo>
                  <a:lnTo>
                    <a:pt x="20928" y="37669"/>
                  </a:lnTo>
                  <a:lnTo>
                    <a:pt x="20928" y="33484"/>
                  </a:lnTo>
                  <a:lnTo>
                    <a:pt x="18848" y="33484"/>
                  </a:lnTo>
                  <a:lnTo>
                    <a:pt x="18848" y="29298"/>
                  </a:lnTo>
                  <a:lnTo>
                    <a:pt x="16743" y="29298"/>
                  </a:lnTo>
                  <a:lnTo>
                    <a:pt x="16743" y="27193"/>
                  </a:lnTo>
                  <a:lnTo>
                    <a:pt x="25114" y="27193"/>
                  </a:lnTo>
                  <a:lnTo>
                    <a:pt x="25114" y="25113"/>
                  </a:lnTo>
                  <a:lnTo>
                    <a:pt x="25114" y="23008"/>
                  </a:lnTo>
                  <a:lnTo>
                    <a:pt x="23033" y="23008"/>
                  </a:lnTo>
                  <a:lnTo>
                    <a:pt x="23033" y="20928"/>
                  </a:lnTo>
                  <a:lnTo>
                    <a:pt x="20928" y="20928"/>
                  </a:lnTo>
                  <a:lnTo>
                    <a:pt x="20928" y="18822"/>
                  </a:lnTo>
                  <a:lnTo>
                    <a:pt x="18848" y="18822"/>
                  </a:lnTo>
                  <a:lnTo>
                    <a:pt x="18848" y="16742"/>
                  </a:lnTo>
                  <a:lnTo>
                    <a:pt x="16743" y="16742"/>
                  </a:lnTo>
                  <a:lnTo>
                    <a:pt x="16743" y="14637"/>
                  </a:lnTo>
                  <a:lnTo>
                    <a:pt x="14662" y="14637"/>
                  </a:lnTo>
                  <a:lnTo>
                    <a:pt x="14662" y="12557"/>
                  </a:lnTo>
                  <a:lnTo>
                    <a:pt x="12557" y="12557"/>
                  </a:lnTo>
                  <a:lnTo>
                    <a:pt x="12557" y="10451"/>
                  </a:lnTo>
                  <a:lnTo>
                    <a:pt x="10477" y="10451"/>
                  </a:lnTo>
                  <a:lnTo>
                    <a:pt x="10477" y="8371"/>
                  </a:lnTo>
                  <a:lnTo>
                    <a:pt x="8372" y="8371"/>
                  </a:lnTo>
                  <a:lnTo>
                    <a:pt x="8372" y="6266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1676975" y="2456175"/>
              <a:ext cx="83853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760800" y="250880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813425" y="2560800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1865425" y="26134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918050" y="2665450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970075" y="271807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2022700" y="2770075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2074700" y="282272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2127325" y="2874725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2179350" y="29273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2231975" y="297935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2022700" y="3031975"/>
              <a:ext cx="261300" cy="52050"/>
            </a:xfrm>
            <a:custGeom>
              <a:rect b="b" l="l" r="r" t="t"/>
              <a:pathLst>
                <a:path extrusionOk="0" h="2082" w="10452">
                  <a:moveTo>
                    <a:pt x="0" y="1"/>
                  </a:moveTo>
                  <a:lnTo>
                    <a:pt x="0" y="2081"/>
                  </a:lnTo>
                  <a:lnTo>
                    <a:pt x="10452" y="208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2022700" y="308400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0"/>
                  </a:moveTo>
                  <a:lnTo>
                    <a:pt x="0" y="2105"/>
                  </a:lnTo>
                  <a:lnTo>
                    <a:pt x="2081" y="2105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1865425" y="3084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1918050" y="3136625"/>
              <a:ext cx="52050" cy="104650"/>
            </a:xfrm>
            <a:custGeom>
              <a:rect b="b" l="l" r="r" t="t"/>
              <a:pathLst>
                <a:path extrusionOk="0" h="4186" w="2082">
                  <a:moveTo>
                    <a:pt x="1" y="0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970075" y="3241250"/>
              <a:ext cx="52650" cy="104675"/>
            </a:xfrm>
            <a:custGeom>
              <a:rect b="b" l="l" r="r" t="t"/>
              <a:pathLst>
                <a:path extrusionOk="0" h="4187" w="2106">
                  <a:moveTo>
                    <a:pt x="0" y="1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2022700" y="3345900"/>
              <a:ext cx="104650" cy="52025"/>
            </a:xfrm>
            <a:custGeom>
              <a:rect b="b" l="l" r="r" t="t"/>
              <a:pathLst>
                <a:path extrusionOk="0" h="2081" w="4186">
                  <a:moveTo>
                    <a:pt x="0" y="0"/>
                  </a:moveTo>
                  <a:lnTo>
                    <a:pt x="0" y="2081"/>
                  </a:lnTo>
                  <a:lnTo>
                    <a:pt x="4186" y="2081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2074700" y="313662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2127325" y="3241250"/>
              <a:ext cx="52050" cy="104675"/>
            </a:xfrm>
            <a:custGeom>
              <a:rect b="b" l="l" r="r" t="t"/>
              <a:pathLst>
                <a:path extrusionOk="0" h="4187" w="2082">
                  <a:moveTo>
                    <a:pt x="1" y="1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813425" y="3136625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0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760800" y="31886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708775" y="3241250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656150" y="2404175"/>
              <a:ext cx="52050" cy="889123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7"/>
          <p:cNvGrpSpPr/>
          <p:nvPr/>
        </p:nvGrpSpPr>
        <p:grpSpPr>
          <a:xfrm>
            <a:off x="5013235" y="478645"/>
            <a:ext cx="3883200" cy="1698900"/>
            <a:chOff x="5013235" y="478645"/>
            <a:chExt cx="3883200" cy="1698900"/>
          </a:xfrm>
        </p:grpSpPr>
        <p:sp>
          <p:nvSpPr>
            <p:cNvPr id="1351" name="Google Shape;1351;p7"/>
            <p:cNvSpPr/>
            <p:nvPr/>
          </p:nvSpPr>
          <p:spPr>
            <a:xfrm flipH="1">
              <a:off x="86537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 flipH="1">
              <a:off x="84110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 flipH="1">
              <a:off x="81683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 flipH="1">
              <a:off x="79256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 flipH="1">
              <a:off x="76829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 flipH="1">
              <a:off x="74402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 flipH="1">
              <a:off x="71975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 flipH="1">
              <a:off x="69548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 flipH="1">
              <a:off x="67121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 flipH="1">
              <a:off x="64694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 flipH="1">
              <a:off x="62267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 flipH="1">
              <a:off x="59840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 flipH="1">
              <a:off x="57413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 flipH="1">
              <a:off x="54986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 flipH="1">
              <a:off x="52559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 flipH="1">
              <a:off x="5013235" y="19348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 flipH="1">
              <a:off x="86537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 flipH="1">
              <a:off x="84110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 flipH="1">
              <a:off x="81683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 flipH="1">
              <a:off x="79256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 flipH="1">
              <a:off x="76829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 flipH="1">
              <a:off x="74402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 flipH="1">
              <a:off x="71975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 flipH="1">
              <a:off x="69548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 flipH="1">
              <a:off x="67121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 flipH="1">
              <a:off x="64694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 flipH="1">
              <a:off x="62267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 flipH="1">
              <a:off x="59840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 flipH="1">
              <a:off x="57413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 flipH="1">
              <a:off x="54986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 flipH="1">
              <a:off x="52559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 flipH="1">
              <a:off x="5013235" y="16921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 flipH="1">
              <a:off x="86537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 flipH="1">
              <a:off x="84110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 flipH="1">
              <a:off x="81683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 flipH="1">
              <a:off x="79256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 flipH="1">
              <a:off x="76829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 flipH="1">
              <a:off x="74402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 flipH="1">
              <a:off x="71975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 flipH="1">
              <a:off x="69548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 flipH="1">
              <a:off x="67121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 flipH="1">
              <a:off x="64694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 flipH="1">
              <a:off x="62267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 flipH="1">
              <a:off x="59840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 flipH="1">
              <a:off x="57413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 flipH="1">
              <a:off x="54986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 flipH="1">
              <a:off x="52559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 flipH="1">
              <a:off x="5013235" y="14494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 flipH="1">
              <a:off x="86537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 flipH="1">
              <a:off x="84110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 flipH="1">
              <a:off x="81683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 flipH="1">
              <a:off x="79256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 flipH="1">
              <a:off x="76829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 flipH="1">
              <a:off x="74402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 flipH="1">
              <a:off x="71975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 flipH="1">
              <a:off x="69548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 flipH="1">
              <a:off x="67121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 flipH="1">
              <a:off x="64694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 flipH="1">
              <a:off x="62267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 flipH="1">
              <a:off x="59840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 flipH="1">
              <a:off x="57413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 flipH="1">
              <a:off x="54986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 flipH="1">
              <a:off x="52559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 flipH="1">
              <a:off x="5013235" y="12067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 flipH="1">
              <a:off x="86537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 flipH="1">
              <a:off x="84110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 flipH="1">
              <a:off x="81683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 flipH="1">
              <a:off x="79256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 flipH="1">
              <a:off x="76829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 flipH="1">
              <a:off x="74402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 flipH="1">
              <a:off x="71975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 flipH="1">
              <a:off x="69548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 flipH="1">
              <a:off x="67121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 flipH="1">
              <a:off x="64694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 flipH="1">
              <a:off x="62267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 flipH="1">
              <a:off x="59840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 flipH="1">
              <a:off x="57413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 flipH="1">
              <a:off x="54986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 flipH="1">
              <a:off x="52559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 flipH="1">
              <a:off x="5013235" y="9640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 flipH="1">
              <a:off x="86537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 flipH="1">
              <a:off x="84110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 flipH="1">
              <a:off x="81683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 flipH="1">
              <a:off x="79256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 flipH="1">
              <a:off x="76829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 flipH="1">
              <a:off x="74402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 flipH="1">
              <a:off x="71975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 flipH="1">
              <a:off x="69548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 flipH="1">
              <a:off x="67121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 flipH="1">
              <a:off x="64694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 flipH="1">
              <a:off x="62267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 flipH="1">
              <a:off x="59840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 flipH="1">
              <a:off x="57413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 flipH="1">
              <a:off x="54986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 flipH="1">
              <a:off x="52559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 flipH="1">
              <a:off x="5013235" y="7213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 flipH="1">
              <a:off x="86537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 flipH="1">
              <a:off x="84110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 flipH="1">
              <a:off x="81683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 flipH="1">
              <a:off x="79256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 flipH="1">
              <a:off x="76829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 flipH="1">
              <a:off x="74402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 flipH="1">
              <a:off x="71975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 flipH="1">
              <a:off x="69548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 flipH="1">
              <a:off x="67121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 flipH="1">
              <a:off x="64694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 flipH="1">
              <a:off x="62267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 flipH="1">
              <a:off x="59840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 flipH="1">
              <a:off x="57413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 flipH="1">
              <a:off x="54986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 flipH="1">
              <a:off x="52559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 flipH="1">
              <a:off x="5013235" y="47864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3" name="Google Shape;1463;p7"/>
          <p:cNvSpPr txBox="1"/>
          <p:nvPr>
            <p:ph idx="1" type="body"/>
          </p:nvPr>
        </p:nvSpPr>
        <p:spPr>
          <a:xfrm>
            <a:off x="919850" y="1654475"/>
            <a:ext cx="3322200" cy="29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4" name="Google Shape;1464;p7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  <a:effectLst>
            <a:outerShdw rotWithShape="0" algn="bl" dir="2580000" dist="1143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8"/>
          <p:cNvGrpSpPr/>
          <p:nvPr/>
        </p:nvGrpSpPr>
        <p:grpSpPr>
          <a:xfrm>
            <a:off x="5018099" y="2961608"/>
            <a:ext cx="4125900" cy="2184300"/>
            <a:chOff x="715100" y="-2035675"/>
            <a:chExt cx="4125900" cy="2184300"/>
          </a:xfrm>
        </p:grpSpPr>
        <p:sp>
          <p:nvSpPr>
            <p:cNvPr id="1467" name="Google Shape;1467;p8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0" name="Google Shape;1620;p8"/>
          <p:cNvGrpSpPr/>
          <p:nvPr/>
        </p:nvGrpSpPr>
        <p:grpSpPr>
          <a:xfrm>
            <a:off x="280822" y="292652"/>
            <a:ext cx="4125900" cy="2184300"/>
            <a:chOff x="715100" y="-2035675"/>
            <a:chExt cx="4125900" cy="2184300"/>
          </a:xfrm>
        </p:grpSpPr>
        <p:sp>
          <p:nvSpPr>
            <p:cNvPr id="1621" name="Google Shape;1621;p8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4" name="Google Shape;1774;p8"/>
          <p:cNvGrpSpPr/>
          <p:nvPr/>
        </p:nvGrpSpPr>
        <p:grpSpPr>
          <a:xfrm>
            <a:off x="766425" y="535000"/>
            <a:ext cx="7611000" cy="4073400"/>
            <a:chOff x="766425" y="535000"/>
            <a:chExt cx="7611000" cy="4073400"/>
          </a:xfrm>
        </p:grpSpPr>
        <p:sp>
          <p:nvSpPr>
            <p:cNvPr id="1775" name="Google Shape;1775;p8"/>
            <p:cNvSpPr/>
            <p:nvPr/>
          </p:nvSpPr>
          <p:spPr>
            <a:xfrm>
              <a:off x="766425" y="535000"/>
              <a:ext cx="7611000" cy="40734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1430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766425" y="535000"/>
              <a:ext cx="7611000" cy="2427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7" name="Google Shape;1777;p8"/>
            <p:cNvGrpSpPr/>
            <p:nvPr/>
          </p:nvGrpSpPr>
          <p:grpSpPr>
            <a:xfrm>
              <a:off x="7713036" y="574270"/>
              <a:ext cx="634685" cy="168300"/>
              <a:chOff x="7755386" y="279729"/>
              <a:chExt cx="634685" cy="168300"/>
            </a:xfrm>
          </p:grpSpPr>
          <p:sp>
            <p:nvSpPr>
              <p:cNvPr id="1778" name="Google Shape;1778;p8"/>
              <p:cNvSpPr/>
              <p:nvPr/>
            </p:nvSpPr>
            <p:spPr>
              <a:xfrm>
                <a:off x="8221771" y="279729"/>
                <a:ext cx="168300" cy="168300"/>
              </a:xfrm>
              <a:prstGeom prst="mathMultiply">
                <a:avLst>
                  <a:gd fmla="val 0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9" name="Google Shape;1779;p8"/>
              <p:cNvGrpSpPr/>
              <p:nvPr/>
            </p:nvGrpSpPr>
            <p:grpSpPr>
              <a:xfrm>
                <a:off x="8004462" y="307924"/>
                <a:ext cx="112019" cy="112144"/>
                <a:chOff x="7914618" y="539287"/>
                <a:chExt cx="112019" cy="112144"/>
              </a:xfrm>
            </p:grpSpPr>
            <p:sp>
              <p:nvSpPr>
                <p:cNvPr id="1780" name="Google Shape;1780;p8"/>
                <p:cNvSpPr/>
                <p:nvPr/>
              </p:nvSpPr>
              <p:spPr>
                <a:xfrm>
                  <a:off x="7914618" y="539287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8"/>
                <p:cNvSpPr/>
                <p:nvPr/>
              </p:nvSpPr>
              <p:spPr>
                <a:xfrm>
                  <a:off x="7943837" y="568632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782" name="Google Shape;1782;p8"/>
              <p:cNvCxnSpPr/>
              <p:nvPr/>
            </p:nvCxnSpPr>
            <p:spPr>
              <a:xfrm>
                <a:off x="7755386" y="411324"/>
                <a:ext cx="109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783" name="Google Shape;1783;p8"/>
          <p:cNvSpPr txBox="1"/>
          <p:nvPr>
            <p:ph type="title"/>
          </p:nvPr>
        </p:nvSpPr>
        <p:spPr>
          <a:xfrm>
            <a:off x="1388100" y="1211500"/>
            <a:ext cx="6367800" cy="30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5" name="Google Shape;1785;p9"/>
          <p:cNvGrpSpPr/>
          <p:nvPr/>
        </p:nvGrpSpPr>
        <p:grpSpPr>
          <a:xfrm flipH="1">
            <a:off x="4505451" y="243008"/>
            <a:ext cx="4125900" cy="2184300"/>
            <a:chOff x="715100" y="-2035675"/>
            <a:chExt cx="4125900" cy="2184300"/>
          </a:xfrm>
        </p:grpSpPr>
        <p:sp>
          <p:nvSpPr>
            <p:cNvPr id="1786" name="Google Shape;1786;p9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9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9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9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9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9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9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9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9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9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9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9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9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9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9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9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9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9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9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9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9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9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9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9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9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9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9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9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9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9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9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9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9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9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9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9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9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9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9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9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9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9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9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9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9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9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9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9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9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9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9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9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9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9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9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9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9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9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9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9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9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9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9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9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9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9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9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9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9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9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9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9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9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9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9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9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9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9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9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9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9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9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9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9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9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9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9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9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9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9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9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9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9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9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9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9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9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9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9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9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9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9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9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9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9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9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9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9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9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9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9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9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9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9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9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9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9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9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9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9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9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9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9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9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9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9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9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9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9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9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9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9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9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9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9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9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9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9" name="Google Shape;1939;p9"/>
          <p:cNvGrpSpPr/>
          <p:nvPr/>
        </p:nvGrpSpPr>
        <p:grpSpPr>
          <a:xfrm>
            <a:off x="228681" y="2685784"/>
            <a:ext cx="4125900" cy="2184300"/>
            <a:chOff x="715100" y="-2035675"/>
            <a:chExt cx="4125900" cy="2184300"/>
          </a:xfrm>
        </p:grpSpPr>
        <p:sp>
          <p:nvSpPr>
            <p:cNvPr id="1940" name="Google Shape;1940;p9"/>
            <p:cNvSpPr/>
            <p:nvPr/>
          </p:nvSpPr>
          <p:spPr>
            <a:xfrm>
              <a:off x="715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9"/>
            <p:cNvSpPr/>
            <p:nvPr/>
          </p:nvSpPr>
          <p:spPr>
            <a:xfrm>
              <a:off x="957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9"/>
            <p:cNvSpPr/>
            <p:nvPr/>
          </p:nvSpPr>
          <p:spPr>
            <a:xfrm>
              <a:off x="1200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9"/>
            <p:cNvSpPr/>
            <p:nvPr/>
          </p:nvSpPr>
          <p:spPr>
            <a:xfrm>
              <a:off x="1443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9"/>
            <p:cNvSpPr/>
            <p:nvPr/>
          </p:nvSpPr>
          <p:spPr>
            <a:xfrm>
              <a:off x="1685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9"/>
            <p:cNvSpPr/>
            <p:nvPr/>
          </p:nvSpPr>
          <p:spPr>
            <a:xfrm>
              <a:off x="1928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9"/>
            <p:cNvSpPr/>
            <p:nvPr/>
          </p:nvSpPr>
          <p:spPr>
            <a:xfrm>
              <a:off x="2171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9"/>
            <p:cNvSpPr/>
            <p:nvPr/>
          </p:nvSpPr>
          <p:spPr>
            <a:xfrm>
              <a:off x="24140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9"/>
            <p:cNvSpPr/>
            <p:nvPr/>
          </p:nvSpPr>
          <p:spPr>
            <a:xfrm>
              <a:off x="26567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9"/>
            <p:cNvSpPr/>
            <p:nvPr/>
          </p:nvSpPr>
          <p:spPr>
            <a:xfrm>
              <a:off x="28994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9"/>
            <p:cNvSpPr/>
            <p:nvPr/>
          </p:nvSpPr>
          <p:spPr>
            <a:xfrm>
              <a:off x="31421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9"/>
            <p:cNvSpPr/>
            <p:nvPr/>
          </p:nvSpPr>
          <p:spPr>
            <a:xfrm>
              <a:off x="33848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9"/>
            <p:cNvSpPr/>
            <p:nvPr/>
          </p:nvSpPr>
          <p:spPr>
            <a:xfrm>
              <a:off x="36275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9"/>
            <p:cNvSpPr/>
            <p:nvPr/>
          </p:nvSpPr>
          <p:spPr>
            <a:xfrm>
              <a:off x="38702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9"/>
            <p:cNvSpPr/>
            <p:nvPr/>
          </p:nvSpPr>
          <p:spPr>
            <a:xfrm>
              <a:off x="41129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9"/>
            <p:cNvSpPr/>
            <p:nvPr/>
          </p:nvSpPr>
          <p:spPr>
            <a:xfrm>
              <a:off x="43556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9"/>
            <p:cNvSpPr/>
            <p:nvPr/>
          </p:nvSpPr>
          <p:spPr>
            <a:xfrm>
              <a:off x="4598300" y="-940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9"/>
            <p:cNvSpPr/>
            <p:nvPr/>
          </p:nvSpPr>
          <p:spPr>
            <a:xfrm>
              <a:off x="715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9"/>
            <p:cNvSpPr/>
            <p:nvPr/>
          </p:nvSpPr>
          <p:spPr>
            <a:xfrm>
              <a:off x="957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9"/>
            <p:cNvSpPr/>
            <p:nvPr/>
          </p:nvSpPr>
          <p:spPr>
            <a:xfrm>
              <a:off x="1200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9"/>
            <p:cNvSpPr/>
            <p:nvPr/>
          </p:nvSpPr>
          <p:spPr>
            <a:xfrm>
              <a:off x="1443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9"/>
            <p:cNvSpPr/>
            <p:nvPr/>
          </p:nvSpPr>
          <p:spPr>
            <a:xfrm>
              <a:off x="1685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9"/>
            <p:cNvSpPr/>
            <p:nvPr/>
          </p:nvSpPr>
          <p:spPr>
            <a:xfrm>
              <a:off x="1928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9"/>
            <p:cNvSpPr/>
            <p:nvPr/>
          </p:nvSpPr>
          <p:spPr>
            <a:xfrm>
              <a:off x="2171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9"/>
            <p:cNvSpPr/>
            <p:nvPr/>
          </p:nvSpPr>
          <p:spPr>
            <a:xfrm>
              <a:off x="24140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9"/>
            <p:cNvSpPr/>
            <p:nvPr/>
          </p:nvSpPr>
          <p:spPr>
            <a:xfrm>
              <a:off x="26567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9"/>
            <p:cNvSpPr/>
            <p:nvPr/>
          </p:nvSpPr>
          <p:spPr>
            <a:xfrm>
              <a:off x="28994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9"/>
            <p:cNvSpPr/>
            <p:nvPr/>
          </p:nvSpPr>
          <p:spPr>
            <a:xfrm>
              <a:off x="31421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9"/>
            <p:cNvSpPr/>
            <p:nvPr/>
          </p:nvSpPr>
          <p:spPr>
            <a:xfrm>
              <a:off x="33848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9"/>
            <p:cNvSpPr/>
            <p:nvPr/>
          </p:nvSpPr>
          <p:spPr>
            <a:xfrm>
              <a:off x="36275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9"/>
            <p:cNvSpPr/>
            <p:nvPr/>
          </p:nvSpPr>
          <p:spPr>
            <a:xfrm>
              <a:off x="38702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9"/>
            <p:cNvSpPr/>
            <p:nvPr/>
          </p:nvSpPr>
          <p:spPr>
            <a:xfrm>
              <a:off x="41129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9"/>
            <p:cNvSpPr/>
            <p:nvPr/>
          </p:nvSpPr>
          <p:spPr>
            <a:xfrm>
              <a:off x="43556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9"/>
            <p:cNvSpPr/>
            <p:nvPr/>
          </p:nvSpPr>
          <p:spPr>
            <a:xfrm>
              <a:off x="4598300" y="-3367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9"/>
            <p:cNvSpPr/>
            <p:nvPr/>
          </p:nvSpPr>
          <p:spPr>
            <a:xfrm>
              <a:off x="715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9"/>
            <p:cNvSpPr/>
            <p:nvPr/>
          </p:nvSpPr>
          <p:spPr>
            <a:xfrm>
              <a:off x="957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9"/>
            <p:cNvSpPr/>
            <p:nvPr/>
          </p:nvSpPr>
          <p:spPr>
            <a:xfrm>
              <a:off x="1200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9"/>
            <p:cNvSpPr/>
            <p:nvPr/>
          </p:nvSpPr>
          <p:spPr>
            <a:xfrm>
              <a:off x="1443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9"/>
            <p:cNvSpPr/>
            <p:nvPr/>
          </p:nvSpPr>
          <p:spPr>
            <a:xfrm>
              <a:off x="1685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9"/>
            <p:cNvSpPr/>
            <p:nvPr/>
          </p:nvSpPr>
          <p:spPr>
            <a:xfrm>
              <a:off x="1928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9"/>
            <p:cNvSpPr/>
            <p:nvPr/>
          </p:nvSpPr>
          <p:spPr>
            <a:xfrm>
              <a:off x="2171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9"/>
            <p:cNvSpPr/>
            <p:nvPr/>
          </p:nvSpPr>
          <p:spPr>
            <a:xfrm>
              <a:off x="24140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9"/>
            <p:cNvSpPr/>
            <p:nvPr/>
          </p:nvSpPr>
          <p:spPr>
            <a:xfrm>
              <a:off x="26567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9"/>
            <p:cNvSpPr/>
            <p:nvPr/>
          </p:nvSpPr>
          <p:spPr>
            <a:xfrm>
              <a:off x="28994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9"/>
            <p:cNvSpPr/>
            <p:nvPr/>
          </p:nvSpPr>
          <p:spPr>
            <a:xfrm>
              <a:off x="31421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9"/>
            <p:cNvSpPr/>
            <p:nvPr/>
          </p:nvSpPr>
          <p:spPr>
            <a:xfrm>
              <a:off x="33848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9"/>
            <p:cNvSpPr/>
            <p:nvPr/>
          </p:nvSpPr>
          <p:spPr>
            <a:xfrm>
              <a:off x="36275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9"/>
            <p:cNvSpPr/>
            <p:nvPr/>
          </p:nvSpPr>
          <p:spPr>
            <a:xfrm>
              <a:off x="38702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9"/>
            <p:cNvSpPr/>
            <p:nvPr/>
          </p:nvSpPr>
          <p:spPr>
            <a:xfrm>
              <a:off x="41129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9"/>
            <p:cNvSpPr/>
            <p:nvPr/>
          </p:nvSpPr>
          <p:spPr>
            <a:xfrm>
              <a:off x="43556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9"/>
            <p:cNvSpPr/>
            <p:nvPr/>
          </p:nvSpPr>
          <p:spPr>
            <a:xfrm>
              <a:off x="4598300" y="-5794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9"/>
            <p:cNvSpPr/>
            <p:nvPr/>
          </p:nvSpPr>
          <p:spPr>
            <a:xfrm>
              <a:off x="715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9"/>
            <p:cNvSpPr/>
            <p:nvPr/>
          </p:nvSpPr>
          <p:spPr>
            <a:xfrm>
              <a:off x="957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9"/>
            <p:cNvSpPr/>
            <p:nvPr/>
          </p:nvSpPr>
          <p:spPr>
            <a:xfrm>
              <a:off x="1200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9"/>
            <p:cNvSpPr/>
            <p:nvPr/>
          </p:nvSpPr>
          <p:spPr>
            <a:xfrm>
              <a:off x="1443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9"/>
            <p:cNvSpPr/>
            <p:nvPr/>
          </p:nvSpPr>
          <p:spPr>
            <a:xfrm>
              <a:off x="1685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9"/>
            <p:cNvSpPr/>
            <p:nvPr/>
          </p:nvSpPr>
          <p:spPr>
            <a:xfrm>
              <a:off x="1928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9"/>
            <p:cNvSpPr/>
            <p:nvPr/>
          </p:nvSpPr>
          <p:spPr>
            <a:xfrm>
              <a:off x="2171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9"/>
            <p:cNvSpPr/>
            <p:nvPr/>
          </p:nvSpPr>
          <p:spPr>
            <a:xfrm>
              <a:off x="24140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9"/>
            <p:cNvSpPr/>
            <p:nvPr/>
          </p:nvSpPr>
          <p:spPr>
            <a:xfrm>
              <a:off x="26567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9"/>
            <p:cNvSpPr/>
            <p:nvPr/>
          </p:nvSpPr>
          <p:spPr>
            <a:xfrm>
              <a:off x="28994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9"/>
            <p:cNvSpPr/>
            <p:nvPr/>
          </p:nvSpPr>
          <p:spPr>
            <a:xfrm>
              <a:off x="31421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9"/>
            <p:cNvSpPr/>
            <p:nvPr/>
          </p:nvSpPr>
          <p:spPr>
            <a:xfrm>
              <a:off x="33848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9"/>
            <p:cNvSpPr/>
            <p:nvPr/>
          </p:nvSpPr>
          <p:spPr>
            <a:xfrm>
              <a:off x="36275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9"/>
            <p:cNvSpPr/>
            <p:nvPr/>
          </p:nvSpPr>
          <p:spPr>
            <a:xfrm>
              <a:off x="38702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9"/>
            <p:cNvSpPr/>
            <p:nvPr/>
          </p:nvSpPr>
          <p:spPr>
            <a:xfrm>
              <a:off x="41129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9"/>
            <p:cNvSpPr/>
            <p:nvPr/>
          </p:nvSpPr>
          <p:spPr>
            <a:xfrm>
              <a:off x="43556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9"/>
            <p:cNvSpPr/>
            <p:nvPr/>
          </p:nvSpPr>
          <p:spPr>
            <a:xfrm>
              <a:off x="4598300" y="-8221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9"/>
            <p:cNvSpPr/>
            <p:nvPr/>
          </p:nvSpPr>
          <p:spPr>
            <a:xfrm>
              <a:off x="715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9"/>
            <p:cNvSpPr/>
            <p:nvPr/>
          </p:nvSpPr>
          <p:spPr>
            <a:xfrm>
              <a:off x="957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9"/>
            <p:cNvSpPr/>
            <p:nvPr/>
          </p:nvSpPr>
          <p:spPr>
            <a:xfrm>
              <a:off x="1200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9"/>
            <p:cNvSpPr/>
            <p:nvPr/>
          </p:nvSpPr>
          <p:spPr>
            <a:xfrm>
              <a:off x="1443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9"/>
            <p:cNvSpPr/>
            <p:nvPr/>
          </p:nvSpPr>
          <p:spPr>
            <a:xfrm>
              <a:off x="1685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9"/>
            <p:cNvSpPr/>
            <p:nvPr/>
          </p:nvSpPr>
          <p:spPr>
            <a:xfrm>
              <a:off x="1928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9"/>
            <p:cNvSpPr/>
            <p:nvPr/>
          </p:nvSpPr>
          <p:spPr>
            <a:xfrm>
              <a:off x="2171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9"/>
            <p:cNvSpPr/>
            <p:nvPr/>
          </p:nvSpPr>
          <p:spPr>
            <a:xfrm>
              <a:off x="24140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9"/>
            <p:cNvSpPr/>
            <p:nvPr/>
          </p:nvSpPr>
          <p:spPr>
            <a:xfrm>
              <a:off x="26567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9"/>
            <p:cNvSpPr/>
            <p:nvPr/>
          </p:nvSpPr>
          <p:spPr>
            <a:xfrm>
              <a:off x="28994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9"/>
            <p:cNvSpPr/>
            <p:nvPr/>
          </p:nvSpPr>
          <p:spPr>
            <a:xfrm>
              <a:off x="31421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9"/>
            <p:cNvSpPr/>
            <p:nvPr/>
          </p:nvSpPr>
          <p:spPr>
            <a:xfrm>
              <a:off x="33848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36275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38702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41129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43556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4598300" y="-10648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715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957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1200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443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685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928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2171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24140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26567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28994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31421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33848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36275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38702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41129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43556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4598300" y="-13075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715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957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1200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1443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685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928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2171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24140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26567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28994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31421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33848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36275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38702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41129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43556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4598300" y="-15502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715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957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200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443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685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928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2171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24140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26567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28994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31421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33848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36275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38702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41129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43556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4598300" y="-17929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715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957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200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443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1685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1928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2171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24140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26567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28994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31421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33848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36275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38702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41129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43556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4598300" y="-2035675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3" name="Google Shape;2093;p9"/>
          <p:cNvSpPr txBox="1"/>
          <p:nvPr>
            <p:ph type="title"/>
          </p:nvPr>
        </p:nvSpPr>
        <p:spPr>
          <a:xfrm>
            <a:off x="2656775" y="1367475"/>
            <a:ext cx="38304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94" name="Google Shape;2094;p9"/>
          <p:cNvSpPr txBox="1"/>
          <p:nvPr>
            <p:ph idx="1" type="subTitle"/>
          </p:nvPr>
        </p:nvSpPr>
        <p:spPr>
          <a:xfrm>
            <a:off x="2656850" y="2540775"/>
            <a:ext cx="38304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0"/>
          <p:cNvSpPr txBox="1"/>
          <p:nvPr>
            <p:ph type="title"/>
          </p:nvPr>
        </p:nvSpPr>
        <p:spPr>
          <a:xfrm>
            <a:off x="977450" y="1409418"/>
            <a:ext cx="3410400" cy="27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97" name="Google Shape;2097;p10"/>
          <p:cNvGrpSpPr/>
          <p:nvPr/>
        </p:nvGrpSpPr>
        <p:grpSpPr>
          <a:xfrm>
            <a:off x="7739780" y="328037"/>
            <a:ext cx="931484" cy="842113"/>
            <a:chOff x="-2157612" y="1129050"/>
            <a:chExt cx="1292113" cy="1168141"/>
          </a:xfrm>
        </p:grpSpPr>
        <p:grpSp>
          <p:nvGrpSpPr>
            <p:cNvPr id="2098" name="Google Shape;2098;p10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2099" name="Google Shape;2099;p10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0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10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10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10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10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10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10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10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10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10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10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10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10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10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10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10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0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10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10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10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10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10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2" name="Google Shape;2122;p10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2123" name="Google Shape;2123;p10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10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10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10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10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10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10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10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10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10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10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10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10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10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10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10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10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10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10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10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10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10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10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10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10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10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10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10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10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10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10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10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10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10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10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10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10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10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10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10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10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10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10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10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10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0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0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10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10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10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0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0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0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10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10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10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10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0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0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0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10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10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0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0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0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10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10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0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0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0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0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0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0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0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0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0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0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0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0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10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0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0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0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0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10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10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0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0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0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0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10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10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0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0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10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10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0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0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0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0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0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10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0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0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0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0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0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0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10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10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0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0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10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0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0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0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0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10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0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0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0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0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0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0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0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0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0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0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10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10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0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0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0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0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10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10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10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10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10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10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0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0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0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10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10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10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10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10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10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0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0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0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0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0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10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10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0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0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0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0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10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10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10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10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10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10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0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0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10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0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0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0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0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10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10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0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0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0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0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0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0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0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10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10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0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0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0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0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10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10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0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0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10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10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0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0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0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0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10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10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0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0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0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10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10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0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0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0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10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10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0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0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0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10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10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10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10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10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10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10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10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10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10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10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10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0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10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10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10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10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10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10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0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0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0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0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0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0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10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10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0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0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0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0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10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10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9" name="Google Shape;2369;p10"/>
          <p:cNvGrpSpPr/>
          <p:nvPr/>
        </p:nvGrpSpPr>
        <p:grpSpPr>
          <a:xfrm>
            <a:off x="977452" y="328021"/>
            <a:ext cx="702946" cy="580251"/>
            <a:chOff x="1656150" y="3979573"/>
            <a:chExt cx="1203675" cy="993750"/>
          </a:xfrm>
        </p:grpSpPr>
        <p:grpSp>
          <p:nvGrpSpPr>
            <p:cNvPr id="2370" name="Google Shape;2370;p10"/>
            <p:cNvGrpSpPr/>
            <p:nvPr/>
          </p:nvGrpSpPr>
          <p:grpSpPr>
            <a:xfrm>
              <a:off x="1656150" y="3979573"/>
              <a:ext cx="627850" cy="993750"/>
              <a:chOff x="1656150" y="2404175"/>
              <a:chExt cx="627850" cy="993750"/>
            </a:xfrm>
          </p:grpSpPr>
          <p:sp>
            <p:nvSpPr>
              <p:cNvPr id="2371" name="Google Shape;2371;p10"/>
              <p:cNvSpPr/>
              <p:nvPr/>
            </p:nvSpPr>
            <p:spPr>
              <a:xfrm>
                <a:off x="1656150" y="2404175"/>
                <a:ext cx="627850" cy="993750"/>
              </a:xfrm>
              <a:custGeom>
                <a:rect b="b" l="l" r="r" t="t"/>
                <a:pathLst>
                  <a:path extrusionOk="0" h="39750" w="25114">
                    <a:moveTo>
                      <a:pt x="1" y="0"/>
                    </a:moveTo>
                    <a:lnTo>
                      <a:pt x="1" y="35564"/>
                    </a:lnTo>
                    <a:lnTo>
                      <a:pt x="4186" y="35564"/>
                    </a:lnTo>
                    <a:lnTo>
                      <a:pt x="4186" y="33484"/>
                    </a:lnTo>
                    <a:lnTo>
                      <a:pt x="6291" y="33484"/>
                    </a:lnTo>
                    <a:lnTo>
                      <a:pt x="6291" y="31379"/>
                    </a:lnTo>
                    <a:lnTo>
                      <a:pt x="8372" y="31379"/>
                    </a:lnTo>
                    <a:lnTo>
                      <a:pt x="8372" y="29298"/>
                    </a:lnTo>
                    <a:lnTo>
                      <a:pt x="10477" y="29298"/>
                    </a:lnTo>
                    <a:lnTo>
                      <a:pt x="10477" y="33484"/>
                    </a:lnTo>
                    <a:lnTo>
                      <a:pt x="12557" y="33484"/>
                    </a:lnTo>
                    <a:lnTo>
                      <a:pt x="12557" y="37669"/>
                    </a:lnTo>
                    <a:lnTo>
                      <a:pt x="14662" y="37669"/>
                    </a:lnTo>
                    <a:lnTo>
                      <a:pt x="14662" y="39750"/>
                    </a:lnTo>
                    <a:lnTo>
                      <a:pt x="18848" y="39750"/>
                    </a:lnTo>
                    <a:lnTo>
                      <a:pt x="18848" y="37669"/>
                    </a:lnTo>
                    <a:lnTo>
                      <a:pt x="20928" y="37669"/>
                    </a:lnTo>
                    <a:lnTo>
                      <a:pt x="20928" y="33484"/>
                    </a:lnTo>
                    <a:lnTo>
                      <a:pt x="18848" y="33484"/>
                    </a:lnTo>
                    <a:lnTo>
                      <a:pt x="18848" y="29298"/>
                    </a:lnTo>
                    <a:lnTo>
                      <a:pt x="16743" y="29298"/>
                    </a:lnTo>
                    <a:lnTo>
                      <a:pt x="16743" y="27193"/>
                    </a:lnTo>
                    <a:lnTo>
                      <a:pt x="25114" y="27193"/>
                    </a:lnTo>
                    <a:lnTo>
                      <a:pt x="25114" y="25113"/>
                    </a:lnTo>
                    <a:lnTo>
                      <a:pt x="25114" y="23008"/>
                    </a:lnTo>
                    <a:lnTo>
                      <a:pt x="23033" y="23008"/>
                    </a:lnTo>
                    <a:lnTo>
                      <a:pt x="23033" y="20928"/>
                    </a:lnTo>
                    <a:lnTo>
                      <a:pt x="20928" y="20928"/>
                    </a:lnTo>
                    <a:lnTo>
                      <a:pt x="20928" y="18822"/>
                    </a:lnTo>
                    <a:lnTo>
                      <a:pt x="18848" y="18822"/>
                    </a:lnTo>
                    <a:lnTo>
                      <a:pt x="18848" y="16742"/>
                    </a:lnTo>
                    <a:lnTo>
                      <a:pt x="16743" y="16742"/>
                    </a:lnTo>
                    <a:lnTo>
                      <a:pt x="16743" y="14637"/>
                    </a:lnTo>
                    <a:lnTo>
                      <a:pt x="14662" y="14637"/>
                    </a:lnTo>
                    <a:lnTo>
                      <a:pt x="14662" y="12557"/>
                    </a:lnTo>
                    <a:lnTo>
                      <a:pt x="12557" y="12557"/>
                    </a:lnTo>
                    <a:lnTo>
                      <a:pt x="12557" y="10451"/>
                    </a:lnTo>
                    <a:lnTo>
                      <a:pt x="10477" y="10451"/>
                    </a:lnTo>
                    <a:lnTo>
                      <a:pt x="10477" y="8371"/>
                    </a:lnTo>
                    <a:lnTo>
                      <a:pt x="8372" y="8371"/>
                    </a:lnTo>
                    <a:lnTo>
                      <a:pt x="8372" y="6266"/>
                    </a:lnTo>
                    <a:lnTo>
                      <a:pt x="6291" y="6266"/>
                    </a:lnTo>
                    <a:lnTo>
                      <a:pt x="6291" y="4186"/>
                    </a:lnTo>
                    <a:lnTo>
                      <a:pt x="4186" y="4186"/>
                    </a:lnTo>
                    <a:lnTo>
                      <a:pt x="4186" y="2080"/>
                    </a:lnTo>
                    <a:lnTo>
                      <a:pt x="2106" y="2080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0"/>
              <p:cNvSpPr/>
              <p:nvPr/>
            </p:nvSpPr>
            <p:spPr>
              <a:xfrm>
                <a:off x="1676975" y="2456175"/>
                <a:ext cx="83853" cy="52650"/>
              </a:xfrm>
              <a:custGeom>
                <a:rect b="b" l="l" r="r" t="t"/>
                <a:pathLst>
                  <a:path extrusionOk="0" h="2106" w="2082">
                    <a:moveTo>
                      <a:pt x="1" y="0"/>
                    </a:moveTo>
                    <a:lnTo>
                      <a:pt x="1" y="2106"/>
                    </a:lnTo>
                    <a:lnTo>
                      <a:pt x="2081" y="210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0"/>
              <p:cNvSpPr/>
              <p:nvPr/>
            </p:nvSpPr>
            <p:spPr>
              <a:xfrm>
                <a:off x="1760800" y="2508800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0" y="1"/>
                    </a:moveTo>
                    <a:lnTo>
                      <a:pt x="0" y="2081"/>
                    </a:lnTo>
                    <a:lnTo>
                      <a:pt x="2105" y="2081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10"/>
              <p:cNvSpPr/>
              <p:nvPr/>
            </p:nvSpPr>
            <p:spPr>
              <a:xfrm>
                <a:off x="1813425" y="2560800"/>
                <a:ext cx="52025" cy="52675"/>
              </a:xfrm>
              <a:custGeom>
                <a:rect b="b" l="l" r="r" t="t"/>
                <a:pathLst>
                  <a:path extrusionOk="0" h="2107" w="2081">
                    <a:moveTo>
                      <a:pt x="0" y="1"/>
                    </a:moveTo>
                    <a:lnTo>
                      <a:pt x="0" y="2106"/>
                    </a:lnTo>
                    <a:lnTo>
                      <a:pt x="2081" y="210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10"/>
              <p:cNvSpPr/>
              <p:nvPr/>
            </p:nvSpPr>
            <p:spPr>
              <a:xfrm>
                <a:off x="1865425" y="2613450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1" y="0"/>
                    </a:moveTo>
                    <a:lnTo>
                      <a:pt x="1" y="2080"/>
                    </a:lnTo>
                    <a:lnTo>
                      <a:pt x="2106" y="2080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0"/>
              <p:cNvSpPr/>
              <p:nvPr/>
            </p:nvSpPr>
            <p:spPr>
              <a:xfrm>
                <a:off x="1918050" y="2665450"/>
                <a:ext cx="52050" cy="52650"/>
              </a:xfrm>
              <a:custGeom>
                <a:rect b="b" l="l" r="r" t="t"/>
                <a:pathLst>
                  <a:path extrusionOk="0" h="2106" w="2082">
                    <a:moveTo>
                      <a:pt x="1" y="0"/>
                    </a:moveTo>
                    <a:lnTo>
                      <a:pt x="1" y="2106"/>
                    </a:lnTo>
                    <a:lnTo>
                      <a:pt x="2081" y="210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0"/>
              <p:cNvSpPr/>
              <p:nvPr/>
            </p:nvSpPr>
            <p:spPr>
              <a:xfrm>
                <a:off x="1970075" y="2718075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0" y="1"/>
                    </a:moveTo>
                    <a:lnTo>
                      <a:pt x="0" y="2081"/>
                    </a:lnTo>
                    <a:lnTo>
                      <a:pt x="2105" y="2081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0"/>
              <p:cNvSpPr/>
              <p:nvPr/>
            </p:nvSpPr>
            <p:spPr>
              <a:xfrm>
                <a:off x="2022700" y="2770075"/>
                <a:ext cx="52025" cy="52675"/>
              </a:xfrm>
              <a:custGeom>
                <a:rect b="b" l="l" r="r" t="t"/>
                <a:pathLst>
                  <a:path extrusionOk="0" h="2107" w="2081">
                    <a:moveTo>
                      <a:pt x="0" y="1"/>
                    </a:moveTo>
                    <a:lnTo>
                      <a:pt x="0" y="2106"/>
                    </a:lnTo>
                    <a:lnTo>
                      <a:pt x="2081" y="210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10"/>
              <p:cNvSpPr/>
              <p:nvPr/>
            </p:nvSpPr>
            <p:spPr>
              <a:xfrm>
                <a:off x="2074700" y="2822725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1" y="0"/>
                    </a:moveTo>
                    <a:lnTo>
                      <a:pt x="1" y="2080"/>
                    </a:lnTo>
                    <a:lnTo>
                      <a:pt x="2106" y="2080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10"/>
              <p:cNvSpPr/>
              <p:nvPr/>
            </p:nvSpPr>
            <p:spPr>
              <a:xfrm>
                <a:off x="2127325" y="2874725"/>
                <a:ext cx="52050" cy="52650"/>
              </a:xfrm>
              <a:custGeom>
                <a:rect b="b" l="l" r="r" t="t"/>
                <a:pathLst>
                  <a:path extrusionOk="0" h="2106" w="2082">
                    <a:moveTo>
                      <a:pt x="1" y="0"/>
                    </a:moveTo>
                    <a:lnTo>
                      <a:pt x="1" y="2106"/>
                    </a:lnTo>
                    <a:lnTo>
                      <a:pt x="2081" y="210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0"/>
              <p:cNvSpPr/>
              <p:nvPr/>
            </p:nvSpPr>
            <p:spPr>
              <a:xfrm>
                <a:off x="2179350" y="2927350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0" y="1"/>
                    </a:moveTo>
                    <a:lnTo>
                      <a:pt x="0" y="2081"/>
                    </a:lnTo>
                    <a:lnTo>
                      <a:pt x="2105" y="2081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0"/>
              <p:cNvSpPr/>
              <p:nvPr/>
            </p:nvSpPr>
            <p:spPr>
              <a:xfrm>
                <a:off x="2231975" y="2979350"/>
                <a:ext cx="52025" cy="52650"/>
              </a:xfrm>
              <a:custGeom>
                <a:rect b="b" l="l" r="r" t="t"/>
                <a:pathLst>
                  <a:path extrusionOk="0" h="2106" w="2081">
                    <a:moveTo>
                      <a:pt x="0" y="1"/>
                    </a:moveTo>
                    <a:lnTo>
                      <a:pt x="0" y="2106"/>
                    </a:lnTo>
                    <a:lnTo>
                      <a:pt x="2081" y="210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0"/>
              <p:cNvSpPr/>
              <p:nvPr/>
            </p:nvSpPr>
            <p:spPr>
              <a:xfrm>
                <a:off x="2022700" y="3031975"/>
                <a:ext cx="261300" cy="52050"/>
              </a:xfrm>
              <a:custGeom>
                <a:rect b="b" l="l" r="r" t="t"/>
                <a:pathLst>
                  <a:path extrusionOk="0" h="2082" w="10452">
                    <a:moveTo>
                      <a:pt x="0" y="1"/>
                    </a:moveTo>
                    <a:lnTo>
                      <a:pt x="0" y="2081"/>
                    </a:lnTo>
                    <a:lnTo>
                      <a:pt x="10452" y="2081"/>
                    </a:lnTo>
                    <a:lnTo>
                      <a:pt x="10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10"/>
              <p:cNvSpPr/>
              <p:nvPr/>
            </p:nvSpPr>
            <p:spPr>
              <a:xfrm>
                <a:off x="2022700" y="3084000"/>
                <a:ext cx="52025" cy="52650"/>
              </a:xfrm>
              <a:custGeom>
                <a:rect b="b" l="l" r="r" t="t"/>
                <a:pathLst>
                  <a:path extrusionOk="0" h="2106" w="2081">
                    <a:moveTo>
                      <a:pt x="0" y="0"/>
                    </a:moveTo>
                    <a:lnTo>
                      <a:pt x="0" y="2105"/>
                    </a:lnTo>
                    <a:lnTo>
                      <a:pt x="2081" y="2105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10"/>
              <p:cNvSpPr/>
              <p:nvPr/>
            </p:nvSpPr>
            <p:spPr>
              <a:xfrm>
                <a:off x="1865425" y="3084000"/>
                <a:ext cx="52650" cy="52650"/>
              </a:xfrm>
              <a:custGeom>
                <a:rect b="b" l="l" r="r" t="t"/>
                <a:pathLst>
                  <a:path extrusionOk="0" h="2106" w="2106">
                    <a:moveTo>
                      <a:pt x="1" y="0"/>
                    </a:moveTo>
                    <a:lnTo>
                      <a:pt x="1" y="2105"/>
                    </a:lnTo>
                    <a:lnTo>
                      <a:pt x="2106" y="2105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0"/>
              <p:cNvSpPr/>
              <p:nvPr/>
            </p:nvSpPr>
            <p:spPr>
              <a:xfrm>
                <a:off x="1918050" y="3136625"/>
                <a:ext cx="52050" cy="104650"/>
              </a:xfrm>
              <a:custGeom>
                <a:rect b="b" l="l" r="r" t="t"/>
                <a:pathLst>
                  <a:path extrusionOk="0" h="4186" w="2082">
                    <a:moveTo>
                      <a:pt x="1" y="0"/>
                    </a:moveTo>
                    <a:lnTo>
                      <a:pt x="1" y="4186"/>
                    </a:lnTo>
                    <a:lnTo>
                      <a:pt x="2081" y="418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0"/>
              <p:cNvSpPr/>
              <p:nvPr/>
            </p:nvSpPr>
            <p:spPr>
              <a:xfrm>
                <a:off x="1970075" y="3241250"/>
                <a:ext cx="52650" cy="104675"/>
              </a:xfrm>
              <a:custGeom>
                <a:rect b="b" l="l" r="r" t="t"/>
                <a:pathLst>
                  <a:path extrusionOk="0" h="4187" w="2106">
                    <a:moveTo>
                      <a:pt x="0" y="1"/>
                    </a:moveTo>
                    <a:lnTo>
                      <a:pt x="0" y="4186"/>
                    </a:lnTo>
                    <a:lnTo>
                      <a:pt x="2105" y="4186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0"/>
              <p:cNvSpPr/>
              <p:nvPr/>
            </p:nvSpPr>
            <p:spPr>
              <a:xfrm>
                <a:off x="2022700" y="3345900"/>
                <a:ext cx="104650" cy="52025"/>
              </a:xfrm>
              <a:custGeom>
                <a:rect b="b" l="l" r="r" t="t"/>
                <a:pathLst>
                  <a:path extrusionOk="0" h="2081" w="4186">
                    <a:moveTo>
                      <a:pt x="0" y="0"/>
                    </a:moveTo>
                    <a:lnTo>
                      <a:pt x="0" y="2081"/>
                    </a:lnTo>
                    <a:lnTo>
                      <a:pt x="4186" y="2081"/>
                    </a:lnTo>
                    <a:lnTo>
                      <a:pt x="4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10"/>
              <p:cNvSpPr/>
              <p:nvPr/>
            </p:nvSpPr>
            <p:spPr>
              <a:xfrm>
                <a:off x="2074700" y="3136625"/>
                <a:ext cx="52650" cy="104650"/>
              </a:xfrm>
              <a:custGeom>
                <a:rect b="b" l="l" r="r" t="t"/>
                <a:pathLst>
                  <a:path extrusionOk="0" h="4186" w="2106">
                    <a:moveTo>
                      <a:pt x="1" y="0"/>
                    </a:moveTo>
                    <a:lnTo>
                      <a:pt x="1" y="4186"/>
                    </a:lnTo>
                    <a:lnTo>
                      <a:pt x="2106" y="4186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0"/>
              <p:cNvSpPr/>
              <p:nvPr/>
            </p:nvSpPr>
            <p:spPr>
              <a:xfrm>
                <a:off x="2127325" y="3241250"/>
                <a:ext cx="52050" cy="104675"/>
              </a:xfrm>
              <a:custGeom>
                <a:rect b="b" l="l" r="r" t="t"/>
                <a:pathLst>
                  <a:path extrusionOk="0" h="4187" w="2082">
                    <a:moveTo>
                      <a:pt x="1" y="1"/>
                    </a:moveTo>
                    <a:lnTo>
                      <a:pt x="1" y="4186"/>
                    </a:lnTo>
                    <a:lnTo>
                      <a:pt x="2081" y="418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0"/>
              <p:cNvSpPr/>
              <p:nvPr/>
            </p:nvSpPr>
            <p:spPr>
              <a:xfrm>
                <a:off x="1813425" y="3136625"/>
                <a:ext cx="52025" cy="52025"/>
              </a:xfrm>
              <a:custGeom>
                <a:rect b="b" l="l" r="r" t="t"/>
                <a:pathLst>
                  <a:path extrusionOk="0" h="2081" w="2081">
                    <a:moveTo>
                      <a:pt x="0" y="0"/>
                    </a:moveTo>
                    <a:lnTo>
                      <a:pt x="0" y="2081"/>
                    </a:lnTo>
                    <a:lnTo>
                      <a:pt x="2081" y="2081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10"/>
              <p:cNvSpPr/>
              <p:nvPr/>
            </p:nvSpPr>
            <p:spPr>
              <a:xfrm>
                <a:off x="1760800" y="3188625"/>
                <a:ext cx="52650" cy="52650"/>
              </a:xfrm>
              <a:custGeom>
                <a:rect b="b" l="l" r="r" t="t"/>
                <a:pathLst>
                  <a:path extrusionOk="0" h="2106" w="2106">
                    <a:moveTo>
                      <a:pt x="0" y="1"/>
                    </a:moveTo>
                    <a:lnTo>
                      <a:pt x="0" y="2106"/>
                    </a:lnTo>
                    <a:lnTo>
                      <a:pt x="2105" y="2106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10"/>
              <p:cNvSpPr/>
              <p:nvPr/>
            </p:nvSpPr>
            <p:spPr>
              <a:xfrm>
                <a:off x="1708775" y="3241250"/>
                <a:ext cx="52050" cy="52050"/>
              </a:xfrm>
              <a:custGeom>
                <a:rect b="b" l="l" r="r" t="t"/>
                <a:pathLst>
                  <a:path extrusionOk="0" h="2082" w="2082">
                    <a:moveTo>
                      <a:pt x="1" y="1"/>
                    </a:moveTo>
                    <a:lnTo>
                      <a:pt x="1" y="2081"/>
                    </a:lnTo>
                    <a:lnTo>
                      <a:pt x="2081" y="2081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10"/>
              <p:cNvSpPr/>
              <p:nvPr/>
            </p:nvSpPr>
            <p:spPr>
              <a:xfrm>
                <a:off x="1656150" y="2404175"/>
                <a:ext cx="52050" cy="889123"/>
              </a:xfrm>
              <a:custGeom>
                <a:rect b="b" l="l" r="r" t="t"/>
                <a:pathLst>
                  <a:path extrusionOk="0" h="2082" w="2082">
                    <a:moveTo>
                      <a:pt x="1" y="1"/>
                    </a:moveTo>
                    <a:lnTo>
                      <a:pt x="1" y="2081"/>
                    </a:lnTo>
                    <a:lnTo>
                      <a:pt x="2081" y="2081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5" name="Google Shape;2395;p10"/>
            <p:cNvSpPr/>
            <p:nvPr/>
          </p:nvSpPr>
          <p:spPr>
            <a:xfrm>
              <a:off x="2283975" y="4078350"/>
              <a:ext cx="575850" cy="732500"/>
            </a:xfrm>
            <a:custGeom>
              <a:rect b="b" l="l" r="r" t="t"/>
              <a:pathLst>
                <a:path extrusionOk="0" h="29300" w="23034">
                  <a:moveTo>
                    <a:pt x="1" y="1"/>
                  </a:moveTo>
                  <a:lnTo>
                    <a:pt x="1" y="2081"/>
                  </a:lnTo>
                  <a:lnTo>
                    <a:pt x="2106" y="2081"/>
                  </a:lnTo>
                  <a:lnTo>
                    <a:pt x="2106" y="4186"/>
                  </a:lnTo>
                  <a:lnTo>
                    <a:pt x="2106" y="6267"/>
                  </a:lnTo>
                  <a:lnTo>
                    <a:pt x="2106" y="8372"/>
                  </a:lnTo>
                  <a:lnTo>
                    <a:pt x="4186" y="8372"/>
                  </a:lnTo>
                  <a:lnTo>
                    <a:pt x="4186" y="10452"/>
                  </a:lnTo>
                  <a:lnTo>
                    <a:pt x="6291" y="10452"/>
                  </a:lnTo>
                  <a:lnTo>
                    <a:pt x="6291" y="12557"/>
                  </a:lnTo>
                  <a:lnTo>
                    <a:pt x="8372" y="12557"/>
                  </a:lnTo>
                  <a:lnTo>
                    <a:pt x="8372" y="14638"/>
                  </a:lnTo>
                  <a:lnTo>
                    <a:pt x="8372" y="16743"/>
                  </a:lnTo>
                  <a:lnTo>
                    <a:pt x="6291" y="16743"/>
                  </a:lnTo>
                  <a:lnTo>
                    <a:pt x="6291" y="18823"/>
                  </a:lnTo>
                  <a:lnTo>
                    <a:pt x="4186" y="18823"/>
                  </a:lnTo>
                  <a:lnTo>
                    <a:pt x="4186" y="20928"/>
                  </a:lnTo>
                  <a:lnTo>
                    <a:pt x="2106" y="20928"/>
                  </a:lnTo>
                  <a:lnTo>
                    <a:pt x="2106" y="23008"/>
                  </a:lnTo>
                  <a:lnTo>
                    <a:pt x="2106" y="25114"/>
                  </a:lnTo>
                  <a:lnTo>
                    <a:pt x="2106" y="27194"/>
                  </a:lnTo>
                  <a:lnTo>
                    <a:pt x="1" y="27194"/>
                  </a:lnTo>
                  <a:lnTo>
                    <a:pt x="1" y="29299"/>
                  </a:lnTo>
                  <a:lnTo>
                    <a:pt x="23033" y="29299"/>
                  </a:lnTo>
                  <a:lnTo>
                    <a:pt x="23033" y="27194"/>
                  </a:lnTo>
                  <a:lnTo>
                    <a:pt x="20928" y="27194"/>
                  </a:lnTo>
                  <a:lnTo>
                    <a:pt x="20928" y="25114"/>
                  </a:lnTo>
                  <a:lnTo>
                    <a:pt x="20928" y="23008"/>
                  </a:lnTo>
                  <a:lnTo>
                    <a:pt x="20928" y="20928"/>
                  </a:lnTo>
                  <a:lnTo>
                    <a:pt x="18848" y="20928"/>
                  </a:lnTo>
                  <a:lnTo>
                    <a:pt x="18848" y="18823"/>
                  </a:lnTo>
                  <a:lnTo>
                    <a:pt x="16743" y="18823"/>
                  </a:lnTo>
                  <a:lnTo>
                    <a:pt x="16743" y="16743"/>
                  </a:lnTo>
                  <a:lnTo>
                    <a:pt x="14662" y="16743"/>
                  </a:lnTo>
                  <a:lnTo>
                    <a:pt x="14662" y="14638"/>
                  </a:lnTo>
                  <a:lnTo>
                    <a:pt x="14662" y="12557"/>
                  </a:lnTo>
                  <a:lnTo>
                    <a:pt x="16743" y="12557"/>
                  </a:lnTo>
                  <a:lnTo>
                    <a:pt x="16743" y="10452"/>
                  </a:lnTo>
                  <a:lnTo>
                    <a:pt x="18848" y="10452"/>
                  </a:lnTo>
                  <a:lnTo>
                    <a:pt x="18848" y="8372"/>
                  </a:lnTo>
                  <a:lnTo>
                    <a:pt x="20928" y="8372"/>
                  </a:lnTo>
                  <a:lnTo>
                    <a:pt x="20928" y="6267"/>
                  </a:lnTo>
                  <a:lnTo>
                    <a:pt x="20928" y="4186"/>
                  </a:lnTo>
                  <a:lnTo>
                    <a:pt x="20928" y="2081"/>
                  </a:lnTo>
                  <a:lnTo>
                    <a:pt x="23033" y="2081"/>
                  </a:lnTo>
                  <a:lnTo>
                    <a:pt x="23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0"/>
            <p:cNvSpPr/>
            <p:nvPr/>
          </p:nvSpPr>
          <p:spPr>
            <a:xfrm>
              <a:off x="2388625" y="4287625"/>
              <a:ext cx="104650" cy="104675"/>
            </a:xfrm>
            <a:custGeom>
              <a:rect b="b" l="l" r="r" t="t"/>
              <a:pathLst>
                <a:path extrusionOk="0" h="4187" w="418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  <a:moveTo>
                    <a:pt x="2105" y="2081"/>
                  </a:moveTo>
                  <a:lnTo>
                    <a:pt x="2105" y="4186"/>
                  </a:lnTo>
                  <a:lnTo>
                    <a:pt x="4186" y="4186"/>
                  </a:lnTo>
                  <a:lnTo>
                    <a:pt x="4186" y="20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0"/>
            <p:cNvSpPr/>
            <p:nvPr/>
          </p:nvSpPr>
          <p:spPr>
            <a:xfrm>
              <a:off x="2545875" y="4287625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0"/>
            <p:cNvSpPr/>
            <p:nvPr/>
          </p:nvSpPr>
          <p:spPr>
            <a:xfrm>
              <a:off x="2493250" y="4235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1"/>
                  </a:moveTo>
                  <a:lnTo>
                    <a:pt x="1" y="2106"/>
                  </a:lnTo>
                  <a:lnTo>
                    <a:pt x="2106" y="2106"/>
                  </a:lnTo>
                  <a:lnTo>
                    <a:pt x="2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0"/>
            <p:cNvSpPr/>
            <p:nvPr/>
          </p:nvSpPr>
          <p:spPr>
            <a:xfrm>
              <a:off x="2597900" y="4235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0"/>
            <p:cNvSpPr/>
            <p:nvPr/>
          </p:nvSpPr>
          <p:spPr>
            <a:xfrm>
              <a:off x="2493250" y="439227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2081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0"/>
            <p:cNvSpPr/>
            <p:nvPr/>
          </p:nvSpPr>
          <p:spPr>
            <a:xfrm>
              <a:off x="2441250" y="4496900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1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0"/>
            <p:cNvSpPr/>
            <p:nvPr/>
          </p:nvSpPr>
          <p:spPr>
            <a:xfrm>
              <a:off x="2388625" y="45489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0"/>
                  </a:moveTo>
                  <a:lnTo>
                    <a:pt x="0" y="2105"/>
                  </a:lnTo>
                  <a:lnTo>
                    <a:pt x="2105" y="2105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0"/>
            <p:cNvSpPr/>
            <p:nvPr/>
          </p:nvSpPr>
          <p:spPr>
            <a:xfrm>
              <a:off x="2597900" y="465355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0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0"/>
            <p:cNvSpPr/>
            <p:nvPr/>
          </p:nvSpPr>
          <p:spPr>
            <a:xfrm>
              <a:off x="2493250" y="465355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6"/>
                  </a:lnTo>
                  <a:lnTo>
                    <a:pt x="2106" y="210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0"/>
            <p:cNvSpPr/>
            <p:nvPr/>
          </p:nvSpPr>
          <p:spPr>
            <a:xfrm>
              <a:off x="2545875" y="4601550"/>
              <a:ext cx="52050" cy="52025"/>
            </a:xfrm>
            <a:custGeom>
              <a:rect b="b" l="l" r="r" t="t"/>
              <a:pathLst>
                <a:path extrusionOk="0" h="2081" w="2082">
                  <a:moveTo>
                    <a:pt x="1" y="0"/>
                  </a:moveTo>
                  <a:lnTo>
                    <a:pt x="1" y="2080"/>
                  </a:lnTo>
                  <a:lnTo>
                    <a:pt x="2081" y="2080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0"/>
            <p:cNvSpPr/>
            <p:nvPr/>
          </p:nvSpPr>
          <p:spPr>
            <a:xfrm>
              <a:off x="2283975" y="4078350"/>
              <a:ext cx="575850" cy="209300"/>
            </a:xfrm>
            <a:custGeom>
              <a:rect b="b" l="l" r="r" t="t"/>
              <a:pathLst>
                <a:path extrusionOk="0" h="8372" w="23034">
                  <a:moveTo>
                    <a:pt x="1" y="1"/>
                  </a:moveTo>
                  <a:lnTo>
                    <a:pt x="1" y="2081"/>
                  </a:lnTo>
                  <a:lnTo>
                    <a:pt x="2106" y="2081"/>
                  </a:lnTo>
                  <a:lnTo>
                    <a:pt x="2106" y="4186"/>
                  </a:lnTo>
                  <a:lnTo>
                    <a:pt x="2106" y="6267"/>
                  </a:lnTo>
                  <a:lnTo>
                    <a:pt x="2106" y="8372"/>
                  </a:lnTo>
                  <a:lnTo>
                    <a:pt x="4186" y="8372"/>
                  </a:lnTo>
                  <a:lnTo>
                    <a:pt x="4186" y="6267"/>
                  </a:lnTo>
                  <a:lnTo>
                    <a:pt x="4186" y="4186"/>
                  </a:lnTo>
                  <a:lnTo>
                    <a:pt x="4186" y="2081"/>
                  </a:lnTo>
                  <a:lnTo>
                    <a:pt x="18848" y="2081"/>
                  </a:lnTo>
                  <a:lnTo>
                    <a:pt x="18848" y="4186"/>
                  </a:lnTo>
                  <a:lnTo>
                    <a:pt x="18848" y="6267"/>
                  </a:lnTo>
                  <a:lnTo>
                    <a:pt x="18848" y="8372"/>
                  </a:lnTo>
                  <a:lnTo>
                    <a:pt x="20928" y="8372"/>
                  </a:lnTo>
                  <a:lnTo>
                    <a:pt x="20928" y="6267"/>
                  </a:lnTo>
                  <a:lnTo>
                    <a:pt x="20928" y="4186"/>
                  </a:lnTo>
                  <a:lnTo>
                    <a:pt x="20928" y="2081"/>
                  </a:lnTo>
                  <a:lnTo>
                    <a:pt x="23033" y="2081"/>
                  </a:lnTo>
                  <a:lnTo>
                    <a:pt x="230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0"/>
            <p:cNvSpPr/>
            <p:nvPr/>
          </p:nvSpPr>
          <p:spPr>
            <a:xfrm>
              <a:off x="2650525" y="4287625"/>
              <a:ext cx="104650" cy="104675"/>
            </a:xfrm>
            <a:custGeom>
              <a:rect b="b" l="l" r="r" t="t"/>
              <a:pathLst>
                <a:path extrusionOk="0" h="4187" w="4186">
                  <a:moveTo>
                    <a:pt x="2081" y="1"/>
                  </a:moveTo>
                  <a:lnTo>
                    <a:pt x="2081" y="2081"/>
                  </a:lnTo>
                  <a:lnTo>
                    <a:pt x="4186" y="2081"/>
                  </a:lnTo>
                  <a:lnTo>
                    <a:pt x="4186" y="1"/>
                  </a:lnTo>
                  <a:close/>
                  <a:moveTo>
                    <a:pt x="0" y="2081"/>
                  </a:moveTo>
                  <a:lnTo>
                    <a:pt x="0" y="4186"/>
                  </a:lnTo>
                  <a:lnTo>
                    <a:pt x="2081" y="4186"/>
                  </a:lnTo>
                  <a:lnTo>
                    <a:pt x="2081" y="20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0"/>
            <p:cNvSpPr/>
            <p:nvPr/>
          </p:nvSpPr>
          <p:spPr>
            <a:xfrm>
              <a:off x="2597900" y="439227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0" y="0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2081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0"/>
            <p:cNvSpPr/>
            <p:nvPr/>
          </p:nvSpPr>
          <p:spPr>
            <a:xfrm>
              <a:off x="2650525" y="4496900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1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0"/>
            <p:cNvSpPr/>
            <p:nvPr/>
          </p:nvSpPr>
          <p:spPr>
            <a:xfrm>
              <a:off x="2702525" y="45489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0"/>
            <p:cNvSpPr/>
            <p:nvPr/>
          </p:nvSpPr>
          <p:spPr>
            <a:xfrm>
              <a:off x="2283975" y="4601550"/>
              <a:ext cx="575850" cy="209300"/>
            </a:xfrm>
            <a:custGeom>
              <a:rect b="b" l="l" r="r" t="t"/>
              <a:pathLst>
                <a:path extrusionOk="0" h="8372" w="23034">
                  <a:moveTo>
                    <a:pt x="2106" y="0"/>
                  </a:moveTo>
                  <a:lnTo>
                    <a:pt x="2106" y="2080"/>
                  </a:lnTo>
                  <a:lnTo>
                    <a:pt x="2106" y="4186"/>
                  </a:lnTo>
                  <a:lnTo>
                    <a:pt x="2106" y="6266"/>
                  </a:lnTo>
                  <a:lnTo>
                    <a:pt x="1" y="6266"/>
                  </a:lnTo>
                  <a:lnTo>
                    <a:pt x="1" y="8371"/>
                  </a:lnTo>
                  <a:lnTo>
                    <a:pt x="23033" y="8371"/>
                  </a:lnTo>
                  <a:lnTo>
                    <a:pt x="23033" y="6266"/>
                  </a:lnTo>
                  <a:lnTo>
                    <a:pt x="20928" y="6266"/>
                  </a:lnTo>
                  <a:lnTo>
                    <a:pt x="20928" y="4186"/>
                  </a:lnTo>
                  <a:lnTo>
                    <a:pt x="20928" y="0"/>
                  </a:lnTo>
                  <a:lnTo>
                    <a:pt x="18848" y="0"/>
                  </a:lnTo>
                  <a:lnTo>
                    <a:pt x="18848" y="6266"/>
                  </a:lnTo>
                  <a:lnTo>
                    <a:pt x="16743" y="6266"/>
                  </a:lnTo>
                  <a:lnTo>
                    <a:pt x="16743" y="4186"/>
                  </a:lnTo>
                  <a:lnTo>
                    <a:pt x="14662" y="4186"/>
                  </a:lnTo>
                  <a:lnTo>
                    <a:pt x="14662" y="6266"/>
                  </a:lnTo>
                  <a:lnTo>
                    <a:pt x="12557" y="6266"/>
                  </a:lnTo>
                  <a:lnTo>
                    <a:pt x="12557" y="4186"/>
                  </a:lnTo>
                  <a:lnTo>
                    <a:pt x="10477" y="4186"/>
                  </a:lnTo>
                  <a:lnTo>
                    <a:pt x="10477" y="6266"/>
                  </a:lnTo>
                  <a:lnTo>
                    <a:pt x="8372" y="6266"/>
                  </a:lnTo>
                  <a:lnTo>
                    <a:pt x="8372" y="4186"/>
                  </a:lnTo>
                  <a:lnTo>
                    <a:pt x="6291" y="4186"/>
                  </a:lnTo>
                  <a:lnTo>
                    <a:pt x="6291" y="6266"/>
                  </a:lnTo>
                  <a:lnTo>
                    <a:pt x="4186" y="626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2" name="Google Shape;2412;p10"/>
          <p:cNvGrpSpPr/>
          <p:nvPr/>
        </p:nvGrpSpPr>
        <p:grpSpPr>
          <a:xfrm>
            <a:off x="249359" y="1979250"/>
            <a:ext cx="728100" cy="2912400"/>
            <a:chOff x="8161759" y="1979250"/>
            <a:chExt cx="728100" cy="2912400"/>
          </a:xfrm>
        </p:grpSpPr>
        <p:sp>
          <p:nvSpPr>
            <p:cNvPr id="2413" name="Google Shape;2413;p10"/>
            <p:cNvSpPr/>
            <p:nvPr/>
          </p:nvSpPr>
          <p:spPr>
            <a:xfrm flipH="1">
              <a:off x="86471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0"/>
            <p:cNvSpPr/>
            <p:nvPr/>
          </p:nvSpPr>
          <p:spPr>
            <a:xfrm flipH="1">
              <a:off x="84044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0"/>
            <p:cNvSpPr/>
            <p:nvPr/>
          </p:nvSpPr>
          <p:spPr>
            <a:xfrm flipH="1">
              <a:off x="8161759" y="4648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0"/>
            <p:cNvSpPr/>
            <p:nvPr/>
          </p:nvSpPr>
          <p:spPr>
            <a:xfrm flipH="1">
              <a:off x="86471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0"/>
            <p:cNvSpPr/>
            <p:nvPr/>
          </p:nvSpPr>
          <p:spPr>
            <a:xfrm flipH="1">
              <a:off x="84044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0"/>
            <p:cNvSpPr/>
            <p:nvPr/>
          </p:nvSpPr>
          <p:spPr>
            <a:xfrm flipH="1">
              <a:off x="8161759" y="4406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0"/>
            <p:cNvSpPr/>
            <p:nvPr/>
          </p:nvSpPr>
          <p:spPr>
            <a:xfrm flipH="1">
              <a:off x="86471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0"/>
            <p:cNvSpPr/>
            <p:nvPr/>
          </p:nvSpPr>
          <p:spPr>
            <a:xfrm flipH="1">
              <a:off x="84044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0"/>
            <p:cNvSpPr/>
            <p:nvPr/>
          </p:nvSpPr>
          <p:spPr>
            <a:xfrm flipH="1">
              <a:off x="8161759" y="41635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0"/>
            <p:cNvSpPr/>
            <p:nvPr/>
          </p:nvSpPr>
          <p:spPr>
            <a:xfrm flipH="1">
              <a:off x="86471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0"/>
            <p:cNvSpPr/>
            <p:nvPr/>
          </p:nvSpPr>
          <p:spPr>
            <a:xfrm flipH="1">
              <a:off x="84044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0"/>
            <p:cNvSpPr/>
            <p:nvPr/>
          </p:nvSpPr>
          <p:spPr>
            <a:xfrm flipH="1">
              <a:off x="8161759" y="39208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0"/>
            <p:cNvSpPr/>
            <p:nvPr/>
          </p:nvSpPr>
          <p:spPr>
            <a:xfrm flipH="1">
              <a:off x="86471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0"/>
            <p:cNvSpPr/>
            <p:nvPr/>
          </p:nvSpPr>
          <p:spPr>
            <a:xfrm flipH="1">
              <a:off x="84044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0"/>
            <p:cNvSpPr/>
            <p:nvPr/>
          </p:nvSpPr>
          <p:spPr>
            <a:xfrm flipH="1">
              <a:off x="8161759" y="36781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0"/>
            <p:cNvSpPr/>
            <p:nvPr/>
          </p:nvSpPr>
          <p:spPr>
            <a:xfrm flipH="1">
              <a:off x="86471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0"/>
            <p:cNvSpPr/>
            <p:nvPr/>
          </p:nvSpPr>
          <p:spPr>
            <a:xfrm flipH="1">
              <a:off x="84044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0"/>
            <p:cNvSpPr/>
            <p:nvPr/>
          </p:nvSpPr>
          <p:spPr>
            <a:xfrm flipH="1">
              <a:off x="8161759" y="34354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0"/>
            <p:cNvSpPr/>
            <p:nvPr/>
          </p:nvSpPr>
          <p:spPr>
            <a:xfrm flipH="1">
              <a:off x="86471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0"/>
            <p:cNvSpPr/>
            <p:nvPr/>
          </p:nvSpPr>
          <p:spPr>
            <a:xfrm flipH="1">
              <a:off x="84044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0"/>
            <p:cNvSpPr/>
            <p:nvPr/>
          </p:nvSpPr>
          <p:spPr>
            <a:xfrm flipH="1">
              <a:off x="8161759" y="31927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0"/>
            <p:cNvSpPr/>
            <p:nvPr/>
          </p:nvSpPr>
          <p:spPr>
            <a:xfrm flipH="1">
              <a:off x="86471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0"/>
            <p:cNvSpPr/>
            <p:nvPr/>
          </p:nvSpPr>
          <p:spPr>
            <a:xfrm flipH="1">
              <a:off x="84044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0"/>
            <p:cNvSpPr/>
            <p:nvPr/>
          </p:nvSpPr>
          <p:spPr>
            <a:xfrm flipH="1">
              <a:off x="8161759" y="29500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0"/>
            <p:cNvSpPr/>
            <p:nvPr/>
          </p:nvSpPr>
          <p:spPr>
            <a:xfrm flipH="1">
              <a:off x="86471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0"/>
            <p:cNvSpPr/>
            <p:nvPr/>
          </p:nvSpPr>
          <p:spPr>
            <a:xfrm flipH="1">
              <a:off x="84044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0"/>
            <p:cNvSpPr/>
            <p:nvPr/>
          </p:nvSpPr>
          <p:spPr>
            <a:xfrm flipH="1">
              <a:off x="8161759" y="27073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0"/>
            <p:cNvSpPr/>
            <p:nvPr/>
          </p:nvSpPr>
          <p:spPr>
            <a:xfrm flipH="1">
              <a:off x="86471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0"/>
            <p:cNvSpPr/>
            <p:nvPr/>
          </p:nvSpPr>
          <p:spPr>
            <a:xfrm flipH="1">
              <a:off x="84044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0"/>
            <p:cNvSpPr/>
            <p:nvPr/>
          </p:nvSpPr>
          <p:spPr>
            <a:xfrm flipH="1">
              <a:off x="8161759" y="24646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0"/>
            <p:cNvSpPr/>
            <p:nvPr/>
          </p:nvSpPr>
          <p:spPr>
            <a:xfrm flipH="1">
              <a:off x="86471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0"/>
            <p:cNvSpPr/>
            <p:nvPr/>
          </p:nvSpPr>
          <p:spPr>
            <a:xfrm flipH="1">
              <a:off x="84044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0"/>
            <p:cNvSpPr/>
            <p:nvPr/>
          </p:nvSpPr>
          <p:spPr>
            <a:xfrm flipH="1">
              <a:off x="8161759" y="22219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0"/>
            <p:cNvSpPr/>
            <p:nvPr/>
          </p:nvSpPr>
          <p:spPr>
            <a:xfrm flipH="1">
              <a:off x="86471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0"/>
            <p:cNvSpPr/>
            <p:nvPr/>
          </p:nvSpPr>
          <p:spPr>
            <a:xfrm flipH="1">
              <a:off x="84044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0"/>
            <p:cNvSpPr/>
            <p:nvPr/>
          </p:nvSpPr>
          <p:spPr>
            <a:xfrm flipH="1">
              <a:off x="8161759" y="1979250"/>
              <a:ext cx="242700" cy="242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9" name="Google Shape;2449;p10"/>
          <p:cNvGrpSpPr/>
          <p:nvPr/>
        </p:nvGrpSpPr>
        <p:grpSpPr>
          <a:xfrm>
            <a:off x="7463907" y="3429010"/>
            <a:ext cx="1207364" cy="1443653"/>
            <a:chOff x="700139" y="3242430"/>
            <a:chExt cx="949335" cy="1135126"/>
          </a:xfrm>
        </p:grpSpPr>
        <p:sp>
          <p:nvSpPr>
            <p:cNvPr id="2450" name="Google Shape;2450;p10"/>
            <p:cNvSpPr/>
            <p:nvPr/>
          </p:nvSpPr>
          <p:spPr>
            <a:xfrm flipH="1">
              <a:off x="1031747" y="3282497"/>
              <a:ext cx="602658" cy="782405"/>
            </a:xfrm>
            <a:prstGeom prst="flowChartPunchedCard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1" name="Google Shape;2451;p10"/>
            <p:cNvGrpSpPr/>
            <p:nvPr/>
          </p:nvGrpSpPr>
          <p:grpSpPr>
            <a:xfrm>
              <a:off x="700139" y="3242430"/>
              <a:ext cx="949335" cy="1135126"/>
              <a:chOff x="700139" y="3242430"/>
              <a:chExt cx="949335" cy="1135126"/>
            </a:xfrm>
          </p:grpSpPr>
          <p:sp>
            <p:nvSpPr>
              <p:cNvPr id="2452" name="Google Shape;2452;p10"/>
              <p:cNvSpPr/>
              <p:nvPr/>
            </p:nvSpPr>
            <p:spPr>
              <a:xfrm>
                <a:off x="873445" y="4058333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0"/>
              <p:cNvSpPr/>
              <p:nvPr/>
            </p:nvSpPr>
            <p:spPr>
              <a:xfrm>
                <a:off x="715474" y="4217952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54" name="Google Shape;2454;p10"/>
              <p:cNvGrpSpPr/>
              <p:nvPr/>
            </p:nvGrpSpPr>
            <p:grpSpPr>
              <a:xfrm>
                <a:off x="700139" y="3242430"/>
                <a:ext cx="949335" cy="1135126"/>
                <a:chOff x="-4271018" y="2943836"/>
                <a:chExt cx="1492899" cy="1784789"/>
              </a:xfrm>
            </p:grpSpPr>
            <p:grpSp>
              <p:nvGrpSpPr>
                <p:cNvPr id="2455" name="Google Shape;2455;p10"/>
                <p:cNvGrpSpPr/>
                <p:nvPr/>
              </p:nvGrpSpPr>
              <p:grpSpPr>
                <a:xfrm>
                  <a:off x="-3756764" y="2943836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2456" name="Google Shape;2456;p10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chemeClr val="accent5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7" name="Google Shape;2457;p10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5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58" name="Google Shape;2458;p10"/>
                <p:cNvGrpSpPr/>
                <p:nvPr/>
              </p:nvGrpSpPr>
              <p:grpSpPr>
                <a:xfrm>
                  <a:off x="-4013848" y="3200918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2459" name="Google Shape;2459;p10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0" name="Google Shape;2460;p10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61" name="Google Shape;2461;p10"/>
                <p:cNvGrpSpPr/>
                <p:nvPr/>
              </p:nvGrpSpPr>
              <p:grpSpPr>
                <a:xfrm>
                  <a:off x="-4271018" y="3458039"/>
                  <a:ext cx="978756" cy="1270586"/>
                  <a:chOff x="-3848068" y="3389839"/>
                  <a:chExt cx="978756" cy="1270586"/>
                </a:xfrm>
              </p:grpSpPr>
              <p:sp>
                <p:nvSpPr>
                  <p:cNvPr id="2462" name="Google Shape;2462;p10"/>
                  <p:cNvSpPr/>
                  <p:nvPr/>
                </p:nvSpPr>
                <p:spPr>
                  <a:xfrm flipH="1">
                    <a:off x="-3848068" y="3389839"/>
                    <a:ext cx="978701" cy="1270586"/>
                  </a:xfrm>
                  <a:prstGeom prst="flowChartPunchedCard">
                    <a:avLst/>
                  </a:prstGeom>
                  <a:solidFill>
                    <a:schemeClr val="accent4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3" name="Google Shape;2463;p10"/>
                  <p:cNvSpPr/>
                  <p:nvPr/>
                </p:nvSpPr>
                <p:spPr>
                  <a:xfrm>
                    <a:off x="-3065212" y="3389839"/>
                    <a:ext cx="195900" cy="255000"/>
                  </a:xfrm>
                  <a:prstGeom prst="rtTriangle">
                    <a:avLst/>
                  </a:prstGeom>
                  <a:solidFill>
                    <a:schemeClr val="accent4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6" y="475488"/>
            <a:ext cx="7713900" cy="640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143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ource Code Pro"/>
              <a:buNone/>
              <a:defRPr b="1" sz="3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D1uYfReKTaM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gif"/><Relationship Id="rId4" Type="http://schemas.openxmlformats.org/officeDocument/2006/relationships/hyperlink" Target="https://www.youtube.com/watch?v=D1uYfReKTaM" TargetMode="External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freecodecamp.org/news/object-oriented-programming-concepts-21bb035f7260/" TargetMode="External"/><Relationship Id="rId4" Type="http://schemas.openxmlformats.org/officeDocument/2006/relationships/hyperlink" Target="https://stackoverflow.com/questions/1031273/what-is-polymorphism-what-is-it-for-and-how-is-it-used" TargetMode="External"/><Relationship Id="rId9" Type="http://schemas.openxmlformats.org/officeDocument/2006/relationships/hyperlink" Target="https://stackoverflow.com/questions/742341/difference-between-abstraction-and-encapsulation" TargetMode="External"/><Relationship Id="rId5" Type="http://schemas.openxmlformats.org/officeDocument/2006/relationships/hyperlink" Target="https://medium.com/@shanikae/polymorphism-explained-simply-7294c8deeef7" TargetMode="External"/><Relationship Id="rId6" Type="http://schemas.openxmlformats.org/officeDocument/2006/relationships/hyperlink" Target="https://www.enjoyalgorithms.com/blog/encapsulation-in-oops" TargetMode="External"/><Relationship Id="rId7" Type="http://schemas.openxmlformats.org/officeDocument/2006/relationships/hyperlink" Target="https://www.enjoyalgorithms.com/blog/abstraction-in-oops" TargetMode="External"/><Relationship Id="rId8" Type="http://schemas.openxmlformats.org/officeDocument/2006/relationships/hyperlink" Target="https://www.youtube.com/watch?v=WlBwp6JKa5I&amp;list=PLh__c6r9L-lsDAtXi6OS1syeVM7XvBiRZ" TargetMode="External"/><Relationship Id="rId11" Type="http://schemas.openxmlformats.org/officeDocument/2006/relationships/hyperlink" Target="https://www.embeddedrelated.com/showarticle/1579.php" TargetMode="External"/><Relationship Id="rId10" Type="http://schemas.openxmlformats.org/officeDocument/2006/relationships/hyperlink" Target="https://www.youtube.com/watch?v=b9_0bqrm2G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3.gif"/><Relationship Id="rId5" Type="http://schemas.openxmlformats.org/officeDocument/2006/relationships/hyperlink" Target="https://www.youtube.com/watch?v=b9_0bqrm2G8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0" name="Shape 10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1" name="Google Shape;10211;p41"/>
          <p:cNvSpPr txBox="1"/>
          <p:nvPr>
            <p:ph idx="2" type="title"/>
          </p:nvPr>
        </p:nvSpPr>
        <p:spPr>
          <a:xfrm>
            <a:off x="3995928" y="2843784"/>
            <a:ext cx="4434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OwlTech Robomaster</a:t>
            </a:r>
            <a:endParaRPr sz="2300"/>
          </a:p>
        </p:txBody>
      </p:sp>
      <p:grpSp>
        <p:nvGrpSpPr>
          <p:cNvPr id="10212" name="Google Shape;10212;p41"/>
          <p:cNvGrpSpPr/>
          <p:nvPr/>
        </p:nvGrpSpPr>
        <p:grpSpPr>
          <a:xfrm>
            <a:off x="1441050" y="780725"/>
            <a:ext cx="6261900" cy="1792500"/>
            <a:chOff x="1441050" y="780725"/>
            <a:chExt cx="6261900" cy="1792500"/>
          </a:xfrm>
        </p:grpSpPr>
        <p:sp>
          <p:nvSpPr>
            <p:cNvPr id="10213" name="Google Shape;10213;p41"/>
            <p:cNvSpPr/>
            <p:nvPr/>
          </p:nvSpPr>
          <p:spPr>
            <a:xfrm>
              <a:off x="1441050" y="780725"/>
              <a:ext cx="6261900" cy="17925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1143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14" name="Google Shape;10214;p41"/>
            <p:cNvGrpSpPr/>
            <p:nvPr/>
          </p:nvGrpSpPr>
          <p:grpSpPr>
            <a:xfrm>
              <a:off x="6974886" y="817938"/>
              <a:ext cx="634685" cy="168300"/>
              <a:chOff x="7755386" y="279729"/>
              <a:chExt cx="634685" cy="168300"/>
            </a:xfrm>
          </p:grpSpPr>
          <p:sp>
            <p:nvSpPr>
              <p:cNvPr id="10215" name="Google Shape;10215;p41"/>
              <p:cNvSpPr/>
              <p:nvPr/>
            </p:nvSpPr>
            <p:spPr>
              <a:xfrm>
                <a:off x="8221771" y="279729"/>
                <a:ext cx="168300" cy="168300"/>
              </a:xfrm>
              <a:prstGeom prst="mathMultiply">
                <a:avLst>
                  <a:gd fmla="val 0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16" name="Google Shape;10216;p41"/>
              <p:cNvGrpSpPr/>
              <p:nvPr/>
            </p:nvGrpSpPr>
            <p:grpSpPr>
              <a:xfrm>
                <a:off x="8004462" y="307924"/>
                <a:ext cx="112019" cy="112144"/>
                <a:chOff x="7914618" y="539287"/>
                <a:chExt cx="112019" cy="112144"/>
              </a:xfrm>
            </p:grpSpPr>
            <p:sp>
              <p:nvSpPr>
                <p:cNvPr id="10217" name="Google Shape;10217;p41"/>
                <p:cNvSpPr/>
                <p:nvPr/>
              </p:nvSpPr>
              <p:spPr>
                <a:xfrm>
                  <a:off x="7914618" y="539287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8" name="Google Shape;10218;p41"/>
                <p:cNvSpPr/>
                <p:nvPr/>
              </p:nvSpPr>
              <p:spPr>
                <a:xfrm>
                  <a:off x="7943837" y="568632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0219" name="Google Shape;10219;p41"/>
              <p:cNvCxnSpPr/>
              <p:nvPr/>
            </p:nvCxnSpPr>
            <p:spPr>
              <a:xfrm>
                <a:off x="7755386" y="411324"/>
                <a:ext cx="109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220" name="Google Shape;10220;p41"/>
          <p:cNvSpPr txBox="1"/>
          <p:nvPr>
            <p:ph type="ctrTitle"/>
          </p:nvPr>
        </p:nvSpPr>
        <p:spPr>
          <a:xfrm>
            <a:off x="1441075" y="1023425"/>
            <a:ext cx="6261900" cy="1549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POO 101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0221" name="Google Shape;10221;p41"/>
          <p:cNvGrpSpPr/>
          <p:nvPr/>
        </p:nvGrpSpPr>
        <p:grpSpPr>
          <a:xfrm>
            <a:off x="823958" y="3978447"/>
            <a:ext cx="4215515" cy="620317"/>
            <a:chOff x="823958" y="3689689"/>
            <a:chExt cx="4215515" cy="620317"/>
          </a:xfrm>
        </p:grpSpPr>
        <p:sp>
          <p:nvSpPr>
            <p:cNvPr id="10222" name="Google Shape;10222;p41"/>
            <p:cNvSpPr/>
            <p:nvPr/>
          </p:nvSpPr>
          <p:spPr>
            <a:xfrm>
              <a:off x="1054873" y="3900506"/>
              <a:ext cx="3984600" cy="4095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3" name="Google Shape;10223;p41"/>
            <p:cNvSpPr/>
            <p:nvPr/>
          </p:nvSpPr>
          <p:spPr>
            <a:xfrm>
              <a:off x="939415" y="3795097"/>
              <a:ext cx="3984600" cy="4095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41"/>
            <p:cNvSpPr/>
            <p:nvPr/>
          </p:nvSpPr>
          <p:spPr>
            <a:xfrm>
              <a:off x="823958" y="3689689"/>
              <a:ext cx="3984600" cy="4095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5" name="Google Shape;10225;p41"/>
          <p:cNvGrpSpPr/>
          <p:nvPr/>
        </p:nvGrpSpPr>
        <p:grpSpPr>
          <a:xfrm>
            <a:off x="6942762" y="4038616"/>
            <a:ext cx="783680" cy="395688"/>
            <a:chOff x="-1940842" y="-1147617"/>
            <a:chExt cx="1405200" cy="709500"/>
          </a:xfrm>
        </p:grpSpPr>
        <p:sp>
          <p:nvSpPr>
            <p:cNvPr id="10226" name="Google Shape;10226;p41"/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7" name="Google Shape;10227;p41"/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8" name="Google Shape;10228;p41"/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9" name="Google Shape;10229;p41"/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0" name="Google Shape;10230;p41"/>
          <p:cNvGrpSpPr/>
          <p:nvPr/>
        </p:nvGrpSpPr>
        <p:grpSpPr>
          <a:xfrm>
            <a:off x="956981" y="1996299"/>
            <a:ext cx="1207364" cy="1443653"/>
            <a:chOff x="700139" y="3242430"/>
            <a:chExt cx="949335" cy="1135126"/>
          </a:xfrm>
        </p:grpSpPr>
        <p:sp>
          <p:nvSpPr>
            <p:cNvPr id="10231" name="Google Shape;10231;p41"/>
            <p:cNvSpPr/>
            <p:nvPr/>
          </p:nvSpPr>
          <p:spPr>
            <a:xfrm flipH="1">
              <a:off x="1031747" y="3282497"/>
              <a:ext cx="602658" cy="782405"/>
            </a:xfrm>
            <a:prstGeom prst="flowChartPunchedCard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32" name="Google Shape;10232;p41"/>
            <p:cNvGrpSpPr/>
            <p:nvPr/>
          </p:nvGrpSpPr>
          <p:grpSpPr>
            <a:xfrm>
              <a:off x="700139" y="3242430"/>
              <a:ext cx="949335" cy="1135126"/>
              <a:chOff x="700139" y="3242430"/>
              <a:chExt cx="949335" cy="1135126"/>
            </a:xfrm>
          </p:grpSpPr>
          <p:sp>
            <p:nvSpPr>
              <p:cNvPr id="10233" name="Google Shape;10233;p41"/>
              <p:cNvSpPr/>
              <p:nvPr/>
            </p:nvSpPr>
            <p:spPr>
              <a:xfrm>
                <a:off x="873445" y="4058333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4" name="Google Shape;10234;p41"/>
              <p:cNvSpPr/>
              <p:nvPr/>
            </p:nvSpPr>
            <p:spPr>
              <a:xfrm>
                <a:off x="715474" y="4217952"/>
                <a:ext cx="602700" cy="15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bl" dir="2820000" dist="57150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35" name="Google Shape;10235;p41"/>
              <p:cNvGrpSpPr/>
              <p:nvPr/>
            </p:nvGrpSpPr>
            <p:grpSpPr>
              <a:xfrm>
                <a:off x="700139" y="3242430"/>
                <a:ext cx="949335" cy="1135126"/>
                <a:chOff x="-4271018" y="2943836"/>
                <a:chExt cx="1492899" cy="1784789"/>
              </a:xfrm>
            </p:grpSpPr>
            <p:grpSp>
              <p:nvGrpSpPr>
                <p:cNvPr id="10236" name="Google Shape;10236;p41"/>
                <p:cNvGrpSpPr/>
                <p:nvPr/>
              </p:nvGrpSpPr>
              <p:grpSpPr>
                <a:xfrm>
                  <a:off x="-3756764" y="2943836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10237" name="Google Shape;10237;p41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chemeClr val="accent6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8" name="Google Shape;10238;p41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6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0239" name="Google Shape;10239;p41"/>
                <p:cNvGrpSpPr/>
                <p:nvPr/>
              </p:nvGrpSpPr>
              <p:grpSpPr>
                <a:xfrm>
                  <a:off x="-4013848" y="3200918"/>
                  <a:ext cx="978645" cy="1270519"/>
                  <a:chOff x="-3238463" y="1736825"/>
                  <a:chExt cx="2320713" cy="3012850"/>
                </a:xfrm>
              </p:grpSpPr>
              <p:sp>
                <p:nvSpPr>
                  <p:cNvPr id="10240" name="Google Shape;10240;p41"/>
                  <p:cNvSpPr/>
                  <p:nvPr/>
                </p:nvSpPr>
                <p:spPr>
                  <a:xfrm flipH="1">
                    <a:off x="-3238463" y="1736825"/>
                    <a:ext cx="2320702" cy="3012850"/>
                  </a:xfrm>
                  <a:prstGeom prst="flowChartPunchedCard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1" name="Google Shape;10241;p41"/>
                  <p:cNvSpPr/>
                  <p:nvPr/>
                </p:nvSpPr>
                <p:spPr>
                  <a:xfrm>
                    <a:off x="-1382150" y="1736825"/>
                    <a:ext cx="464400" cy="604500"/>
                  </a:xfrm>
                  <a:prstGeom prst="rtTriangle">
                    <a:avLst/>
                  </a:prstGeom>
                  <a:solidFill>
                    <a:schemeClr val="accent2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0242" name="Google Shape;10242;p41"/>
                <p:cNvGrpSpPr/>
                <p:nvPr/>
              </p:nvGrpSpPr>
              <p:grpSpPr>
                <a:xfrm>
                  <a:off x="-4271018" y="3458039"/>
                  <a:ext cx="978756" cy="1270586"/>
                  <a:chOff x="-3848068" y="3389839"/>
                  <a:chExt cx="978756" cy="1270586"/>
                </a:xfrm>
              </p:grpSpPr>
              <p:sp>
                <p:nvSpPr>
                  <p:cNvPr id="10243" name="Google Shape;10243;p41"/>
                  <p:cNvSpPr/>
                  <p:nvPr/>
                </p:nvSpPr>
                <p:spPr>
                  <a:xfrm flipH="1">
                    <a:off x="-3848068" y="3389839"/>
                    <a:ext cx="978701" cy="1270586"/>
                  </a:xfrm>
                  <a:prstGeom prst="flowChartPunchedCard">
                    <a:avLst/>
                  </a:prstGeom>
                  <a:solidFill>
                    <a:schemeClr val="accent3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4" name="Google Shape;10244;p41"/>
                  <p:cNvSpPr/>
                  <p:nvPr/>
                </p:nvSpPr>
                <p:spPr>
                  <a:xfrm>
                    <a:off x="-3065212" y="3389839"/>
                    <a:ext cx="195900" cy="255000"/>
                  </a:xfrm>
                  <a:prstGeom prst="rtTriangle">
                    <a:avLst/>
                  </a:prstGeom>
                  <a:solidFill>
                    <a:schemeClr val="accent3"/>
                  </a:solidFill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0245" name="Google Shape;10245;p41"/>
          <p:cNvGrpSpPr/>
          <p:nvPr/>
        </p:nvGrpSpPr>
        <p:grpSpPr>
          <a:xfrm rot="4835480">
            <a:off x="2992772" y="2987972"/>
            <a:ext cx="363709" cy="575672"/>
            <a:chOff x="1656150" y="2404175"/>
            <a:chExt cx="627850" cy="993750"/>
          </a:xfrm>
        </p:grpSpPr>
        <p:sp>
          <p:nvSpPr>
            <p:cNvPr id="10246" name="Google Shape;10246;p41"/>
            <p:cNvSpPr/>
            <p:nvPr/>
          </p:nvSpPr>
          <p:spPr>
            <a:xfrm>
              <a:off x="1656150" y="2404175"/>
              <a:ext cx="627850" cy="993750"/>
            </a:xfrm>
            <a:custGeom>
              <a:rect b="b" l="l" r="r" t="t"/>
              <a:pathLst>
                <a:path extrusionOk="0" h="39750" w="25114">
                  <a:moveTo>
                    <a:pt x="1" y="0"/>
                  </a:moveTo>
                  <a:lnTo>
                    <a:pt x="1" y="35564"/>
                  </a:lnTo>
                  <a:lnTo>
                    <a:pt x="4186" y="35564"/>
                  </a:lnTo>
                  <a:lnTo>
                    <a:pt x="4186" y="33484"/>
                  </a:lnTo>
                  <a:lnTo>
                    <a:pt x="6291" y="33484"/>
                  </a:lnTo>
                  <a:lnTo>
                    <a:pt x="6291" y="31379"/>
                  </a:lnTo>
                  <a:lnTo>
                    <a:pt x="8372" y="31379"/>
                  </a:lnTo>
                  <a:lnTo>
                    <a:pt x="8372" y="29298"/>
                  </a:lnTo>
                  <a:lnTo>
                    <a:pt x="10477" y="29298"/>
                  </a:lnTo>
                  <a:lnTo>
                    <a:pt x="10477" y="33484"/>
                  </a:lnTo>
                  <a:lnTo>
                    <a:pt x="12557" y="33484"/>
                  </a:lnTo>
                  <a:lnTo>
                    <a:pt x="12557" y="37669"/>
                  </a:lnTo>
                  <a:lnTo>
                    <a:pt x="14662" y="37669"/>
                  </a:lnTo>
                  <a:lnTo>
                    <a:pt x="14662" y="39750"/>
                  </a:lnTo>
                  <a:lnTo>
                    <a:pt x="18848" y="39750"/>
                  </a:lnTo>
                  <a:lnTo>
                    <a:pt x="18848" y="37669"/>
                  </a:lnTo>
                  <a:lnTo>
                    <a:pt x="20928" y="37669"/>
                  </a:lnTo>
                  <a:lnTo>
                    <a:pt x="20928" y="33484"/>
                  </a:lnTo>
                  <a:lnTo>
                    <a:pt x="18848" y="33484"/>
                  </a:lnTo>
                  <a:lnTo>
                    <a:pt x="18848" y="29298"/>
                  </a:lnTo>
                  <a:lnTo>
                    <a:pt x="16743" y="29298"/>
                  </a:lnTo>
                  <a:lnTo>
                    <a:pt x="16743" y="27193"/>
                  </a:lnTo>
                  <a:lnTo>
                    <a:pt x="25114" y="27193"/>
                  </a:lnTo>
                  <a:lnTo>
                    <a:pt x="25114" y="25113"/>
                  </a:lnTo>
                  <a:lnTo>
                    <a:pt x="25114" y="23008"/>
                  </a:lnTo>
                  <a:lnTo>
                    <a:pt x="23033" y="23008"/>
                  </a:lnTo>
                  <a:lnTo>
                    <a:pt x="23033" y="20928"/>
                  </a:lnTo>
                  <a:lnTo>
                    <a:pt x="20928" y="20928"/>
                  </a:lnTo>
                  <a:lnTo>
                    <a:pt x="20928" y="18822"/>
                  </a:lnTo>
                  <a:lnTo>
                    <a:pt x="18848" y="18822"/>
                  </a:lnTo>
                  <a:lnTo>
                    <a:pt x="18848" y="16742"/>
                  </a:lnTo>
                  <a:lnTo>
                    <a:pt x="16743" y="16742"/>
                  </a:lnTo>
                  <a:lnTo>
                    <a:pt x="16743" y="14637"/>
                  </a:lnTo>
                  <a:lnTo>
                    <a:pt x="14662" y="14637"/>
                  </a:lnTo>
                  <a:lnTo>
                    <a:pt x="14662" y="12557"/>
                  </a:lnTo>
                  <a:lnTo>
                    <a:pt x="12557" y="12557"/>
                  </a:lnTo>
                  <a:lnTo>
                    <a:pt x="12557" y="10451"/>
                  </a:lnTo>
                  <a:lnTo>
                    <a:pt x="10477" y="10451"/>
                  </a:lnTo>
                  <a:lnTo>
                    <a:pt x="10477" y="8371"/>
                  </a:lnTo>
                  <a:lnTo>
                    <a:pt x="8372" y="8371"/>
                  </a:lnTo>
                  <a:lnTo>
                    <a:pt x="8372" y="6266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7" name="Google Shape;10247;p41"/>
            <p:cNvSpPr/>
            <p:nvPr/>
          </p:nvSpPr>
          <p:spPr>
            <a:xfrm>
              <a:off x="1676975" y="2456175"/>
              <a:ext cx="83853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41"/>
            <p:cNvSpPr/>
            <p:nvPr/>
          </p:nvSpPr>
          <p:spPr>
            <a:xfrm>
              <a:off x="1760800" y="250880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41"/>
            <p:cNvSpPr/>
            <p:nvPr/>
          </p:nvSpPr>
          <p:spPr>
            <a:xfrm>
              <a:off x="1813425" y="2560800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41"/>
            <p:cNvSpPr/>
            <p:nvPr/>
          </p:nvSpPr>
          <p:spPr>
            <a:xfrm>
              <a:off x="1865425" y="26134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41"/>
            <p:cNvSpPr/>
            <p:nvPr/>
          </p:nvSpPr>
          <p:spPr>
            <a:xfrm>
              <a:off x="1918050" y="2665450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41"/>
            <p:cNvSpPr/>
            <p:nvPr/>
          </p:nvSpPr>
          <p:spPr>
            <a:xfrm>
              <a:off x="1970075" y="271807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p41"/>
            <p:cNvSpPr/>
            <p:nvPr/>
          </p:nvSpPr>
          <p:spPr>
            <a:xfrm>
              <a:off x="2022700" y="2770075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p41"/>
            <p:cNvSpPr/>
            <p:nvPr/>
          </p:nvSpPr>
          <p:spPr>
            <a:xfrm>
              <a:off x="2074700" y="282272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41"/>
            <p:cNvSpPr/>
            <p:nvPr/>
          </p:nvSpPr>
          <p:spPr>
            <a:xfrm>
              <a:off x="2127325" y="2874725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6" name="Google Shape;10256;p41"/>
            <p:cNvSpPr/>
            <p:nvPr/>
          </p:nvSpPr>
          <p:spPr>
            <a:xfrm>
              <a:off x="2179350" y="29273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7" name="Google Shape;10257;p41"/>
            <p:cNvSpPr/>
            <p:nvPr/>
          </p:nvSpPr>
          <p:spPr>
            <a:xfrm>
              <a:off x="2231975" y="297935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41"/>
            <p:cNvSpPr/>
            <p:nvPr/>
          </p:nvSpPr>
          <p:spPr>
            <a:xfrm>
              <a:off x="2022700" y="3031975"/>
              <a:ext cx="261300" cy="52050"/>
            </a:xfrm>
            <a:custGeom>
              <a:rect b="b" l="l" r="r" t="t"/>
              <a:pathLst>
                <a:path extrusionOk="0" h="2082" w="10452">
                  <a:moveTo>
                    <a:pt x="0" y="1"/>
                  </a:moveTo>
                  <a:lnTo>
                    <a:pt x="0" y="2081"/>
                  </a:lnTo>
                  <a:lnTo>
                    <a:pt x="10452" y="208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41"/>
            <p:cNvSpPr/>
            <p:nvPr/>
          </p:nvSpPr>
          <p:spPr>
            <a:xfrm>
              <a:off x="2022700" y="308400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0"/>
                  </a:moveTo>
                  <a:lnTo>
                    <a:pt x="0" y="2105"/>
                  </a:lnTo>
                  <a:lnTo>
                    <a:pt x="2081" y="2105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41"/>
            <p:cNvSpPr/>
            <p:nvPr/>
          </p:nvSpPr>
          <p:spPr>
            <a:xfrm>
              <a:off x="1865425" y="3084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41"/>
            <p:cNvSpPr/>
            <p:nvPr/>
          </p:nvSpPr>
          <p:spPr>
            <a:xfrm>
              <a:off x="1918050" y="3136625"/>
              <a:ext cx="52050" cy="104650"/>
            </a:xfrm>
            <a:custGeom>
              <a:rect b="b" l="l" r="r" t="t"/>
              <a:pathLst>
                <a:path extrusionOk="0" h="4186" w="2082">
                  <a:moveTo>
                    <a:pt x="1" y="0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41"/>
            <p:cNvSpPr/>
            <p:nvPr/>
          </p:nvSpPr>
          <p:spPr>
            <a:xfrm>
              <a:off x="1970075" y="3241250"/>
              <a:ext cx="52650" cy="104675"/>
            </a:xfrm>
            <a:custGeom>
              <a:rect b="b" l="l" r="r" t="t"/>
              <a:pathLst>
                <a:path extrusionOk="0" h="4187" w="2106">
                  <a:moveTo>
                    <a:pt x="0" y="1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41"/>
            <p:cNvSpPr/>
            <p:nvPr/>
          </p:nvSpPr>
          <p:spPr>
            <a:xfrm>
              <a:off x="2022700" y="3345900"/>
              <a:ext cx="104650" cy="52025"/>
            </a:xfrm>
            <a:custGeom>
              <a:rect b="b" l="l" r="r" t="t"/>
              <a:pathLst>
                <a:path extrusionOk="0" h="2081" w="4186">
                  <a:moveTo>
                    <a:pt x="0" y="0"/>
                  </a:moveTo>
                  <a:lnTo>
                    <a:pt x="0" y="2081"/>
                  </a:lnTo>
                  <a:lnTo>
                    <a:pt x="4186" y="2081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4" name="Google Shape;10264;p41"/>
            <p:cNvSpPr/>
            <p:nvPr/>
          </p:nvSpPr>
          <p:spPr>
            <a:xfrm>
              <a:off x="2074700" y="313662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5" name="Google Shape;10265;p41"/>
            <p:cNvSpPr/>
            <p:nvPr/>
          </p:nvSpPr>
          <p:spPr>
            <a:xfrm>
              <a:off x="2127325" y="3241250"/>
              <a:ext cx="52050" cy="104675"/>
            </a:xfrm>
            <a:custGeom>
              <a:rect b="b" l="l" r="r" t="t"/>
              <a:pathLst>
                <a:path extrusionOk="0" h="4187" w="2082">
                  <a:moveTo>
                    <a:pt x="1" y="1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41"/>
            <p:cNvSpPr/>
            <p:nvPr/>
          </p:nvSpPr>
          <p:spPr>
            <a:xfrm>
              <a:off x="1813425" y="3136625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0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41"/>
            <p:cNvSpPr/>
            <p:nvPr/>
          </p:nvSpPr>
          <p:spPr>
            <a:xfrm>
              <a:off x="1760800" y="31886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41"/>
            <p:cNvSpPr/>
            <p:nvPr/>
          </p:nvSpPr>
          <p:spPr>
            <a:xfrm>
              <a:off x="1708775" y="3241250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41"/>
            <p:cNvSpPr/>
            <p:nvPr/>
          </p:nvSpPr>
          <p:spPr>
            <a:xfrm>
              <a:off x="1656150" y="2404175"/>
              <a:ext cx="52050" cy="889123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4" name="Shape 10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" name="Google Shape;10465;p50"/>
          <p:cNvSpPr txBox="1"/>
          <p:nvPr>
            <p:ph idx="1" type="body"/>
          </p:nvPr>
        </p:nvSpPr>
        <p:spPr>
          <a:xfrm>
            <a:off x="713250" y="1443225"/>
            <a:ext cx="77175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900"/>
              <a:t>“</a:t>
            </a:r>
            <a:r>
              <a:rPr b="1" i="1" lang="pt-BR" sz="1900"/>
              <a:t>Encapsulation is achieved when each object keeps its state private, inside a class. Other objects don’t have direct access to this state. Instead, they can only call a list of public functions — called methods.</a:t>
            </a:r>
            <a:r>
              <a:rPr b="1" i="1" lang="pt-BR" sz="1900"/>
              <a:t>” </a:t>
            </a:r>
            <a:r>
              <a:rPr i="1" lang="pt-BR" sz="1900"/>
              <a:t>- </a:t>
            </a:r>
            <a:r>
              <a:rPr lang="pt-BR" sz="1900"/>
              <a:t>Alexander Petkov</a:t>
            </a:r>
            <a:endParaRPr sz="1900"/>
          </a:p>
        </p:txBody>
      </p:sp>
      <p:sp>
        <p:nvSpPr>
          <p:cNvPr id="10466" name="Google Shape;10466;p50"/>
          <p:cNvSpPr txBox="1"/>
          <p:nvPr>
            <p:ph idx="1" type="body"/>
          </p:nvPr>
        </p:nvSpPr>
        <p:spPr>
          <a:xfrm>
            <a:off x="720000" y="2925150"/>
            <a:ext cx="38649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Permite la separación de la interfaz con la implementación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Podemos editar la implementación sin afectar la interfaz</a:t>
            </a:r>
            <a:endParaRPr sz="1900"/>
          </a:p>
        </p:txBody>
      </p:sp>
      <p:pic>
        <p:nvPicPr>
          <p:cNvPr id="10467" name="Google Shape;104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300" y="2597625"/>
            <a:ext cx="3978240" cy="224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68" name="Google Shape;10468;p50"/>
          <p:cNvGrpSpPr/>
          <p:nvPr/>
        </p:nvGrpSpPr>
        <p:grpSpPr>
          <a:xfrm>
            <a:off x="719925" y="233625"/>
            <a:ext cx="7716900" cy="879300"/>
            <a:chOff x="719925" y="233625"/>
            <a:chExt cx="7716900" cy="879300"/>
          </a:xfrm>
        </p:grpSpPr>
        <p:sp>
          <p:nvSpPr>
            <p:cNvPr id="10469" name="Google Shape;10469;p50"/>
            <p:cNvSpPr/>
            <p:nvPr/>
          </p:nvSpPr>
          <p:spPr>
            <a:xfrm>
              <a:off x="719925" y="233625"/>
              <a:ext cx="7716900" cy="8793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238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70" name="Google Shape;10470;p50"/>
            <p:cNvGrpSpPr/>
            <p:nvPr/>
          </p:nvGrpSpPr>
          <p:grpSpPr>
            <a:xfrm>
              <a:off x="7755386" y="272907"/>
              <a:ext cx="634685" cy="168300"/>
              <a:chOff x="7755386" y="279729"/>
              <a:chExt cx="634685" cy="168300"/>
            </a:xfrm>
          </p:grpSpPr>
          <p:sp>
            <p:nvSpPr>
              <p:cNvPr id="10471" name="Google Shape;10471;p50"/>
              <p:cNvSpPr/>
              <p:nvPr/>
            </p:nvSpPr>
            <p:spPr>
              <a:xfrm>
                <a:off x="8221771" y="279729"/>
                <a:ext cx="168300" cy="168300"/>
              </a:xfrm>
              <a:prstGeom prst="mathMultiply">
                <a:avLst>
                  <a:gd fmla="val 0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72" name="Google Shape;10472;p50"/>
              <p:cNvGrpSpPr/>
              <p:nvPr/>
            </p:nvGrpSpPr>
            <p:grpSpPr>
              <a:xfrm>
                <a:off x="8004462" y="307924"/>
                <a:ext cx="112019" cy="112144"/>
                <a:chOff x="7914618" y="539287"/>
                <a:chExt cx="112019" cy="112144"/>
              </a:xfrm>
            </p:grpSpPr>
            <p:sp>
              <p:nvSpPr>
                <p:cNvPr id="10473" name="Google Shape;10473;p50"/>
                <p:cNvSpPr/>
                <p:nvPr/>
              </p:nvSpPr>
              <p:spPr>
                <a:xfrm>
                  <a:off x="7914618" y="539287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4" name="Google Shape;10474;p50"/>
                <p:cNvSpPr/>
                <p:nvPr/>
              </p:nvSpPr>
              <p:spPr>
                <a:xfrm>
                  <a:off x="7943837" y="568632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0475" name="Google Shape;10475;p50"/>
              <p:cNvCxnSpPr/>
              <p:nvPr/>
            </p:nvCxnSpPr>
            <p:spPr>
              <a:xfrm>
                <a:off x="7755386" y="411324"/>
                <a:ext cx="109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476" name="Google Shape;10476;p50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02124"/>
                </a:solidFill>
              </a:rPr>
              <a:t>Encapsulación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0" name="Shape 10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1" name="Google Shape;104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88" y="152400"/>
            <a:ext cx="741563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2" name="Google Shape;10482;p51"/>
          <p:cNvPicPr preferRelativeResize="0"/>
          <p:nvPr/>
        </p:nvPicPr>
        <p:blipFill rotWithShape="1">
          <a:blip r:embed="rId4">
            <a:alphaModFix/>
          </a:blip>
          <a:srcRect b="6507" l="22326" r="24172" t="0"/>
          <a:stretch/>
        </p:blipFill>
        <p:spPr>
          <a:xfrm>
            <a:off x="6793475" y="2673600"/>
            <a:ext cx="1965575" cy="2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6" name="Shape 10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" name="Google Shape;10487;p52"/>
          <p:cNvSpPr txBox="1"/>
          <p:nvPr>
            <p:ph type="title"/>
          </p:nvPr>
        </p:nvSpPr>
        <p:spPr>
          <a:xfrm>
            <a:off x="629075" y="150763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Memes</a:t>
            </a:r>
            <a:endParaRPr/>
          </a:p>
        </p:txBody>
      </p:sp>
      <p:pic>
        <p:nvPicPr>
          <p:cNvPr id="10488" name="Google Shape;10488;p52"/>
          <p:cNvPicPr preferRelativeResize="0"/>
          <p:nvPr/>
        </p:nvPicPr>
        <p:blipFill rotWithShape="1">
          <a:blip r:embed="rId3">
            <a:alphaModFix/>
          </a:blip>
          <a:srcRect b="18994" l="-2659" r="2660" t="24203"/>
          <a:stretch/>
        </p:blipFill>
        <p:spPr>
          <a:xfrm>
            <a:off x="551125" y="1104025"/>
            <a:ext cx="3900050" cy="39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9" name="Google Shape;104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575" y="943363"/>
            <a:ext cx="4388024" cy="327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3" name="Shape 10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" name="Google Shape;10494;p53"/>
          <p:cNvSpPr txBox="1"/>
          <p:nvPr>
            <p:ph type="title"/>
          </p:nvPr>
        </p:nvSpPr>
        <p:spPr>
          <a:xfrm>
            <a:off x="629075" y="150763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Abstracción vs Encapsulación</a:t>
            </a:r>
            <a:endParaRPr/>
          </a:p>
        </p:txBody>
      </p:sp>
      <p:sp>
        <p:nvSpPr>
          <p:cNvPr id="10495" name="Google Shape;10495;p53"/>
          <p:cNvSpPr/>
          <p:nvPr/>
        </p:nvSpPr>
        <p:spPr>
          <a:xfrm>
            <a:off x="629075" y="935200"/>
            <a:ext cx="5189700" cy="3948600"/>
          </a:xfrm>
          <a:prstGeom prst="ellipse">
            <a:avLst/>
          </a:prstGeom>
          <a:solidFill>
            <a:srgbClr val="00FF2A">
              <a:alpha val="538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496" name="Google Shape;10496;p53"/>
          <p:cNvSpPr/>
          <p:nvPr/>
        </p:nvSpPr>
        <p:spPr>
          <a:xfrm>
            <a:off x="3288300" y="935200"/>
            <a:ext cx="5189700" cy="3948600"/>
          </a:xfrm>
          <a:prstGeom prst="ellipse">
            <a:avLst/>
          </a:prstGeom>
          <a:solidFill>
            <a:srgbClr val="FF0000">
              <a:alpha val="4747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497" name="Google Shape;10497;p53"/>
          <p:cNvSpPr txBox="1"/>
          <p:nvPr/>
        </p:nvSpPr>
        <p:spPr>
          <a:xfrm>
            <a:off x="3422550" y="2247050"/>
            <a:ext cx="22989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Mejoran la comprensión y utilidad del código y ocultan cosas</a:t>
            </a:r>
            <a:endParaRPr/>
          </a:p>
        </p:txBody>
      </p:sp>
      <p:sp>
        <p:nvSpPr>
          <p:cNvPr id="10498" name="Google Shape;10498;p53"/>
          <p:cNvSpPr txBox="1"/>
          <p:nvPr/>
        </p:nvSpPr>
        <p:spPr>
          <a:xfrm>
            <a:off x="353100" y="2334550"/>
            <a:ext cx="29352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r>
              <a:rPr lang="pt-BR" sz="19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epresenta las cosas más fácil, ampliando su aplicación</a:t>
            </a:r>
            <a:endParaRPr/>
          </a:p>
        </p:txBody>
      </p:sp>
      <p:sp>
        <p:nvSpPr>
          <p:cNvPr id="10499" name="Google Shape;10499;p53"/>
          <p:cNvSpPr txBox="1"/>
          <p:nvPr/>
        </p:nvSpPr>
        <p:spPr>
          <a:xfrm>
            <a:off x="5478000" y="2103475"/>
            <a:ext cx="30000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</a:t>
            </a:r>
            <a:r>
              <a:rPr lang="pt-BR" sz="19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ambia la forma en la que cada componente interactua entre si. Protegiendo partes del código</a:t>
            </a:r>
            <a:endParaRPr/>
          </a:p>
        </p:txBody>
      </p:sp>
      <p:sp>
        <p:nvSpPr>
          <p:cNvPr id="10500" name="Google Shape;10500;p53"/>
          <p:cNvSpPr txBox="1"/>
          <p:nvPr/>
        </p:nvSpPr>
        <p:spPr>
          <a:xfrm>
            <a:off x="1723925" y="11689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Abstracción</a:t>
            </a:r>
            <a:r>
              <a:rPr lang="pt-BR" sz="19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/>
          </a:p>
        </p:txBody>
      </p:sp>
      <p:sp>
        <p:nvSpPr>
          <p:cNvPr id="10501" name="Google Shape;10501;p53"/>
          <p:cNvSpPr txBox="1"/>
          <p:nvPr/>
        </p:nvSpPr>
        <p:spPr>
          <a:xfrm>
            <a:off x="5114075" y="11689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Encapsulación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5" name="Shape 10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" name="Google Shape;10506;p54"/>
          <p:cNvSpPr txBox="1"/>
          <p:nvPr/>
        </p:nvSpPr>
        <p:spPr>
          <a:xfrm>
            <a:off x="1677000" y="1578375"/>
            <a:ext cx="5790000" cy="6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Mecanismo que permite a un objeto heredar propiedades y comportamientos de otro objeto.</a:t>
            </a:r>
            <a:endParaRPr b="1"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0507" name="Google Shape;105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175" y="3394625"/>
            <a:ext cx="3768400" cy="1558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08" name="Google Shape;10508;p54"/>
          <p:cNvGrpSpPr/>
          <p:nvPr/>
        </p:nvGrpSpPr>
        <p:grpSpPr>
          <a:xfrm>
            <a:off x="719925" y="233625"/>
            <a:ext cx="7716900" cy="879300"/>
            <a:chOff x="719925" y="233625"/>
            <a:chExt cx="7716900" cy="879300"/>
          </a:xfrm>
        </p:grpSpPr>
        <p:sp>
          <p:nvSpPr>
            <p:cNvPr id="10509" name="Google Shape;10509;p54"/>
            <p:cNvSpPr/>
            <p:nvPr/>
          </p:nvSpPr>
          <p:spPr>
            <a:xfrm>
              <a:off x="719925" y="233625"/>
              <a:ext cx="7716900" cy="8793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238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10" name="Google Shape;10510;p54"/>
            <p:cNvGrpSpPr/>
            <p:nvPr/>
          </p:nvGrpSpPr>
          <p:grpSpPr>
            <a:xfrm>
              <a:off x="7755386" y="272907"/>
              <a:ext cx="634685" cy="168300"/>
              <a:chOff x="7755386" y="279729"/>
              <a:chExt cx="634685" cy="168300"/>
            </a:xfrm>
          </p:grpSpPr>
          <p:sp>
            <p:nvSpPr>
              <p:cNvPr id="10511" name="Google Shape;10511;p54"/>
              <p:cNvSpPr/>
              <p:nvPr/>
            </p:nvSpPr>
            <p:spPr>
              <a:xfrm>
                <a:off x="8221771" y="279729"/>
                <a:ext cx="168300" cy="168300"/>
              </a:xfrm>
              <a:prstGeom prst="mathMultiply">
                <a:avLst>
                  <a:gd fmla="val 0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2" name="Google Shape;10512;p54"/>
              <p:cNvGrpSpPr/>
              <p:nvPr/>
            </p:nvGrpSpPr>
            <p:grpSpPr>
              <a:xfrm>
                <a:off x="8004462" y="307924"/>
                <a:ext cx="112019" cy="112144"/>
                <a:chOff x="7914618" y="539287"/>
                <a:chExt cx="112019" cy="112144"/>
              </a:xfrm>
            </p:grpSpPr>
            <p:sp>
              <p:nvSpPr>
                <p:cNvPr id="10513" name="Google Shape;10513;p54"/>
                <p:cNvSpPr/>
                <p:nvPr/>
              </p:nvSpPr>
              <p:spPr>
                <a:xfrm>
                  <a:off x="7914618" y="539287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4" name="Google Shape;10514;p54"/>
                <p:cNvSpPr/>
                <p:nvPr/>
              </p:nvSpPr>
              <p:spPr>
                <a:xfrm>
                  <a:off x="7943837" y="568632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0515" name="Google Shape;10515;p54"/>
              <p:cNvCxnSpPr/>
              <p:nvPr/>
            </p:nvCxnSpPr>
            <p:spPr>
              <a:xfrm>
                <a:off x="7755386" y="411324"/>
                <a:ext cx="109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516" name="Google Shape;10516;p54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02124"/>
                </a:solidFill>
              </a:rPr>
              <a:t>Herencia</a:t>
            </a:r>
            <a:endParaRPr/>
          </a:p>
        </p:txBody>
      </p:sp>
      <p:sp>
        <p:nvSpPr>
          <p:cNvPr id="10517" name="Google Shape;10517;p54"/>
          <p:cNvSpPr txBox="1"/>
          <p:nvPr>
            <p:ph idx="1" type="subTitle"/>
          </p:nvPr>
        </p:nvSpPr>
        <p:spPr>
          <a:xfrm>
            <a:off x="47425" y="2179275"/>
            <a:ext cx="20898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Clase base/Padre</a:t>
            </a:r>
            <a:endParaRPr sz="2000"/>
          </a:p>
        </p:txBody>
      </p:sp>
      <p:sp>
        <p:nvSpPr>
          <p:cNvPr id="10518" name="Google Shape;10518;p54"/>
          <p:cNvSpPr txBox="1"/>
          <p:nvPr>
            <p:ph idx="2" type="subTitle"/>
          </p:nvPr>
        </p:nvSpPr>
        <p:spPr>
          <a:xfrm>
            <a:off x="5416225" y="2179275"/>
            <a:ext cx="21795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Clase derivada/hija</a:t>
            </a:r>
            <a:endParaRPr sz="2000"/>
          </a:p>
        </p:txBody>
      </p:sp>
      <p:sp>
        <p:nvSpPr>
          <p:cNvPr id="10519" name="Google Shape;10519;p54"/>
          <p:cNvSpPr txBox="1"/>
          <p:nvPr>
            <p:ph idx="4" type="subTitle"/>
          </p:nvPr>
        </p:nvSpPr>
        <p:spPr>
          <a:xfrm>
            <a:off x="6234900" y="2802425"/>
            <a:ext cx="1685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Clase que hereda otra clase.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0" name="Google Shape;10520;p54"/>
          <p:cNvSpPr txBox="1"/>
          <p:nvPr/>
        </p:nvSpPr>
        <p:spPr>
          <a:xfrm>
            <a:off x="433875" y="2802425"/>
            <a:ext cx="1905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Clase cuyas características se heredan.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0521" name="Google Shape;105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150" y="2650016"/>
            <a:ext cx="3085500" cy="202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5" name="Shape 10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" name="Google Shape;10526;p55"/>
          <p:cNvSpPr txBox="1"/>
          <p:nvPr>
            <p:ph idx="1" type="body"/>
          </p:nvPr>
        </p:nvSpPr>
        <p:spPr>
          <a:xfrm>
            <a:off x="713250" y="1477850"/>
            <a:ext cx="7717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Los modificadores de acceso definen </a:t>
            </a:r>
            <a:r>
              <a:rPr lang="pt-BR" sz="1600"/>
              <a:t>qué</a:t>
            </a:r>
            <a:r>
              <a:rPr lang="pt-BR" sz="1600"/>
              <a:t> clase pueden acceder a un atributo o método.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527" name="Google Shape;10527;p55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Modificadores de acceso</a:t>
            </a:r>
            <a:endParaRPr/>
          </a:p>
        </p:txBody>
      </p:sp>
      <p:sp>
        <p:nvSpPr>
          <p:cNvPr id="10528" name="Google Shape;10528;p55"/>
          <p:cNvSpPr txBox="1"/>
          <p:nvPr/>
        </p:nvSpPr>
        <p:spPr>
          <a:xfrm>
            <a:off x="759450" y="4600075"/>
            <a:ext cx="548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https://www.youtube.com/watch?v=D1uYfReKTaM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29" name="Google Shape;105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67" y="2226038"/>
            <a:ext cx="7638582" cy="208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3" name="Shape 10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4" name="Google Shape;105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850" y="2038775"/>
            <a:ext cx="2717974" cy="27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5" name="Google Shape;10535;p56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herencia</a:t>
            </a:r>
            <a:endParaRPr/>
          </a:p>
        </p:txBody>
      </p:sp>
      <p:sp>
        <p:nvSpPr>
          <p:cNvPr id="10536" name="Google Shape;10536;p56"/>
          <p:cNvSpPr txBox="1"/>
          <p:nvPr/>
        </p:nvSpPr>
        <p:spPr>
          <a:xfrm>
            <a:off x="759450" y="4600075"/>
            <a:ext cx="548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https://www.youtube.com/watch?v=D1uYfReKTaM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37" name="Google Shape;10537;p56"/>
          <p:cNvPicPr preferRelativeResize="0"/>
          <p:nvPr/>
        </p:nvPicPr>
        <p:blipFill rotWithShape="1">
          <a:blip r:embed="rId5">
            <a:alphaModFix/>
          </a:blip>
          <a:srcRect b="1375" l="903" r="874" t="2443"/>
          <a:stretch/>
        </p:blipFill>
        <p:spPr>
          <a:xfrm>
            <a:off x="466825" y="1501925"/>
            <a:ext cx="6416075" cy="245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1" name="Shape 10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2" name="Google Shape;10542;p57"/>
          <p:cNvSpPr txBox="1"/>
          <p:nvPr>
            <p:ph idx="1" type="body"/>
          </p:nvPr>
        </p:nvSpPr>
        <p:spPr>
          <a:xfrm>
            <a:off x="919850" y="1654475"/>
            <a:ext cx="3198900" cy="29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Reutilización de </a:t>
            </a:r>
            <a:r>
              <a:rPr lang="pt-BR" sz="1900">
                <a:solidFill>
                  <a:schemeClr val="dk1"/>
                </a:solidFill>
              </a:rPr>
              <a:t>código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Organización del código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Polimorfismo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Mantenimiento y actualización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Abstracción 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grpSp>
        <p:nvGrpSpPr>
          <p:cNvPr id="10543" name="Google Shape;10543;p57"/>
          <p:cNvGrpSpPr/>
          <p:nvPr/>
        </p:nvGrpSpPr>
        <p:grpSpPr>
          <a:xfrm>
            <a:off x="5232936" y="3763511"/>
            <a:ext cx="363714" cy="575679"/>
            <a:chOff x="1656150" y="2404175"/>
            <a:chExt cx="627850" cy="993750"/>
          </a:xfrm>
        </p:grpSpPr>
        <p:sp>
          <p:nvSpPr>
            <p:cNvPr id="10544" name="Google Shape;10544;p57"/>
            <p:cNvSpPr/>
            <p:nvPr/>
          </p:nvSpPr>
          <p:spPr>
            <a:xfrm>
              <a:off x="1656150" y="2404175"/>
              <a:ext cx="627850" cy="993750"/>
            </a:xfrm>
            <a:custGeom>
              <a:rect b="b" l="l" r="r" t="t"/>
              <a:pathLst>
                <a:path extrusionOk="0" h="39750" w="25114">
                  <a:moveTo>
                    <a:pt x="1" y="0"/>
                  </a:moveTo>
                  <a:lnTo>
                    <a:pt x="1" y="35564"/>
                  </a:lnTo>
                  <a:lnTo>
                    <a:pt x="4186" y="35564"/>
                  </a:lnTo>
                  <a:lnTo>
                    <a:pt x="4186" y="33484"/>
                  </a:lnTo>
                  <a:lnTo>
                    <a:pt x="6291" y="33484"/>
                  </a:lnTo>
                  <a:lnTo>
                    <a:pt x="6291" y="31379"/>
                  </a:lnTo>
                  <a:lnTo>
                    <a:pt x="8372" y="31379"/>
                  </a:lnTo>
                  <a:lnTo>
                    <a:pt x="8372" y="29298"/>
                  </a:lnTo>
                  <a:lnTo>
                    <a:pt x="10477" y="29298"/>
                  </a:lnTo>
                  <a:lnTo>
                    <a:pt x="10477" y="33484"/>
                  </a:lnTo>
                  <a:lnTo>
                    <a:pt x="12557" y="33484"/>
                  </a:lnTo>
                  <a:lnTo>
                    <a:pt x="12557" y="37669"/>
                  </a:lnTo>
                  <a:lnTo>
                    <a:pt x="14662" y="37669"/>
                  </a:lnTo>
                  <a:lnTo>
                    <a:pt x="14662" y="39750"/>
                  </a:lnTo>
                  <a:lnTo>
                    <a:pt x="18848" y="39750"/>
                  </a:lnTo>
                  <a:lnTo>
                    <a:pt x="18848" y="37669"/>
                  </a:lnTo>
                  <a:lnTo>
                    <a:pt x="20928" y="37669"/>
                  </a:lnTo>
                  <a:lnTo>
                    <a:pt x="20928" y="33484"/>
                  </a:lnTo>
                  <a:lnTo>
                    <a:pt x="18848" y="33484"/>
                  </a:lnTo>
                  <a:lnTo>
                    <a:pt x="18848" y="29298"/>
                  </a:lnTo>
                  <a:lnTo>
                    <a:pt x="16743" y="29298"/>
                  </a:lnTo>
                  <a:lnTo>
                    <a:pt x="16743" y="27193"/>
                  </a:lnTo>
                  <a:lnTo>
                    <a:pt x="25114" y="27193"/>
                  </a:lnTo>
                  <a:lnTo>
                    <a:pt x="25114" y="25113"/>
                  </a:lnTo>
                  <a:lnTo>
                    <a:pt x="25114" y="23008"/>
                  </a:lnTo>
                  <a:lnTo>
                    <a:pt x="23033" y="23008"/>
                  </a:lnTo>
                  <a:lnTo>
                    <a:pt x="23033" y="20928"/>
                  </a:lnTo>
                  <a:lnTo>
                    <a:pt x="20928" y="20928"/>
                  </a:lnTo>
                  <a:lnTo>
                    <a:pt x="20928" y="18822"/>
                  </a:lnTo>
                  <a:lnTo>
                    <a:pt x="18848" y="18822"/>
                  </a:lnTo>
                  <a:lnTo>
                    <a:pt x="18848" y="16742"/>
                  </a:lnTo>
                  <a:lnTo>
                    <a:pt x="16743" y="16742"/>
                  </a:lnTo>
                  <a:lnTo>
                    <a:pt x="16743" y="14637"/>
                  </a:lnTo>
                  <a:lnTo>
                    <a:pt x="14662" y="14637"/>
                  </a:lnTo>
                  <a:lnTo>
                    <a:pt x="14662" y="12557"/>
                  </a:lnTo>
                  <a:lnTo>
                    <a:pt x="12557" y="12557"/>
                  </a:lnTo>
                  <a:lnTo>
                    <a:pt x="12557" y="10451"/>
                  </a:lnTo>
                  <a:lnTo>
                    <a:pt x="10477" y="10451"/>
                  </a:lnTo>
                  <a:lnTo>
                    <a:pt x="10477" y="8371"/>
                  </a:lnTo>
                  <a:lnTo>
                    <a:pt x="8372" y="8371"/>
                  </a:lnTo>
                  <a:lnTo>
                    <a:pt x="8372" y="6266"/>
                  </a:lnTo>
                  <a:lnTo>
                    <a:pt x="6291" y="6266"/>
                  </a:lnTo>
                  <a:lnTo>
                    <a:pt x="6291" y="418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57"/>
            <p:cNvSpPr/>
            <p:nvPr/>
          </p:nvSpPr>
          <p:spPr>
            <a:xfrm>
              <a:off x="1676975" y="2456175"/>
              <a:ext cx="83853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57"/>
            <p:cNvSpPr/>
            <p:nvPr/>
          </p:nvSpPr>
          <p:spPr>
            <a:xfrm>
              <a:off x="1760800" y="250880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p57"/>
            <p:cNvSpPr/>
            <p:nvPr/>
          </p:nvSpPr>
          <p:spPr>
            <a:xfrm>
              <a:off x="1813425" y="2560800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p57"/>
            <p:cNvSpPr/>
            <p:nvPr/>
          </p:nvSpPr>
          <p:spPr>
            <a:xfrm>
              <a:off x="1865425" y="26134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57"/>
            <p:cNvSpPr/>
            <p:nvPr/>
          </p:nvSpPr>
          <p:spPr>
            <a:xfrm>
              <a:off x="1918050" y="2665450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57"/>
            <p:cNvSpPr/>
            <p:nvPr/>
          </p:nvSpPr>
          <p:spPr>
            <a:xfrm>
              <a:off x="1970075" y="271807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57"/>
            <p:cNvSpPr/>
            <p:nvPr/>
          </p:nvSpPr>
          <p:spPr>
            <a:xfrm>
              <a:off x="2022700" y="2770075"/>
              <a:ext cx="52025" cy="52675"/>
            </a:xfrm>
            <a:custGeom>
              <a:rect b="b" l="l" r="r" t="t"/>
              <a:pathLst>
                <a:path extrusionOk="0" h="2107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57"/>
            <p:cNvSpPr/>
            <p:nvPr/>
          </p:nvSpPr>
          <p:spPr>
            <a:xfrm>
              <a:off x="2074700" y="2822725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1" y="0"/>
                  </a:moveTo>
                  <a:lnTo>
                    <a:pt x="1" y="2080"/>
                  </a:lnTo>
                  <a:lnTo>
                    <a:pt x="2106" y="2080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57"/>
            <p:cNvSpPr/>
            <p:nvPr/>
          </p:nvSpPr>
          <p:spPr>
            <a:xfrm>
              <a:off x="2127325" y="2874725"/>
              <a:ext cx="52050" cy="52650"/>
            </a:xfrm>
            <a:custGeom>
              <a:rect b="b" l="l" r="r" t="t"/>
              <a:pathLst>
                <a:path extrusionOk="0" h="2106" w="2082">
                  <a:moveTo>
                    <a:pt x="1" y="0"/>
                  </a:moveTo>
                  <a:lnTo>
                    <a:pt x="1" y="2106"/>
                  </a:lnTo>
                  <a:lnTo>
                    <a:pt x="2081" y="210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57"/>
            <p:cNvSpPr/>
            <p:nvPr/>
          </p:nvSpPr>
          <p:spPr>
            <a:xfrm>
              <a:off x="2179350" y="2927350"/>
              <a:ext cx="52650" cy="52025"/>
            </a:xfrm>
            <a:custGeom>
              <a:rect b="b" l="l" r="r" t="t"/>
              <a:pathLst>
                <a:path extrusionOk="0" h="2081" w="210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57"/>
            <p:cNvSpPr/>
            <p:nvPr/>
          </p:nvSpPr>
          <p:spPr>
            <a:xfrm>
              <a:off x="2231975" y="297935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1"/>
                  </a:moveTo>
                  <a:lnTo>
                    <a:pt x="0" y="2106"/>
                  </a:lnTo>
                  <a:lnTo>
                    <a:pt x="2081" y="210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57"/>
            <p:cNvSpPr/>
            <p:nvPr/>
          </p:nvSpPr>
          <p:spPr>
            <a:xfrm>
              <a:off x="2022700" y="3031975"/>
              <a:ext cx="261300" cy="52050"/>
            </a:xfrm>
            <a:custGeom>
              <a:rect b="b" l="l" r="r" t="t"/>
              <a:pathLst>
                <a:path extrusionOk="0" h="2082" w="10452">
                  <a:moveTo>
                    <a:pt x="0" y="1"/>
                  </a:moveTo>
                  <a:lnTo>
                    <a:pt x="0" y="2081"/>
                  </a:lnTo>
                  <a:lnTo>
                    <a:pt x="10452" y="208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57"/>
            <p:cNvSpPr/>
            <p:nvPr/>
          </p:nvSpPr>
          <p:spPr>
            <a:xfrm>
              <a:off x="2022700" y="3084000"/>
              <a:ext cx="52025" cy="52650"/>
            </a:xfrm>
            <a:custGeom>
              <a:rect b="b" l="l" r="r" t="t"/>
              <a:pathLst>
                <a:path extrusionOk="0" h="2106" w="2081">
                  <a:moveTo>
                    <a:pt x="0" y="0"/>
                  </a:moveTo>
                  <a:lnTo>
                    <a:pt x="0" y="2105"/>
                  </a:lnTo>
                  <a:lnTo>
                    <a:pt x="2081" y="2105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57"/>
            <p:cNvSpPr/>
            <p:nvPr/>
          </p:nvSpPr>
          <p:spPr>
            <a:xfrm>
              <a:off x="1865425" y="3084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p57"/>
            <p:cNvSpPr/>
            <p:nvPr/>
          </p:nvSpPr>
          <p:spPr>
            <a:xfrm>
              <a:off x="1918050" y="3136625"/>
              <a:ext cx="52050" cy="104650"/>
            </a:xfrm>
            <a:custGeom>
              <a:rect b="b" l="l" r="r" t="t"/>
              <a:pathLst>
                <a:path extrusionOk="0" h="4186" w="2082">
                  <a:moveTo>
                    <a:pt x="1" y="0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0" name="Google Shape;10560;p57"/>
            <p:cNvSpPr/>
            <p:nvPr/>
          </p:nvSpPr>
          <p:spPr>
            <a:xfrm>
              <a:off x="1970075" y="3241250"/>
              <a:ext cx="52650" cy="104675"/>
            </a:xfrm>
            <a:custGeom>
              <a:rect b="b" l="l" r="r" t="t"/>
              <a:pathLst>
                <a:path extrusionOk="0" h="4187" w="2106">
                  <a:moveTo>
                    <a:pt x="0" y="1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57"/>
            <p:cNvSpPr/>
            <p:nvPr/>
          </p:nvSpPr>
          <p:spPr>
            <a:xfrm>
              <a:off x="2022700" y="3345900"/>
              <a:ext cx="104650" cy="52025"/>
            </a:xfrm>
            <a:custGeom>
              <a:rect b="b" l="l" r="r" t="t"/>
              <a:pathLst>
                <a:path extrusionOk="0" h="2081" w="4186">
                  <a:moveTo>
                    <a:pt x="0" y="0"/>
                  </a:moveTo>
                  <a:lnTo>
                    <a:pt x="0" y="2081"/>
                  </a:lnTo>
                  <a:lnTo>
                    <a:pt x="4186" y="2081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57"/>
            <p:cNvSpPr/>
            <p:nvPr/>
          </p:nvSpPr>
          <p:spPr>
            <a:xfrm>
              <a:off x="2074700" y="313662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p57"/>
            <p:cNvSpPr/>
            <p:nvPr/>
          </p:nvSpPr>
          <p:spPr>
            <a:xfrm>
              <a:off x="2127325" y="3241250"/>
              <a:ext cx="52050" cy="104675"/>
            </a:xfrm>
            <a:custGeom>
              <a:rect b="b" l="l" r="r" t="t"/>
              <a:pathLst>
                <a:path extrusionOk="0" h="4187" w="2082">
                  <a:moveTo>
                    <a:pt x="1" y="1"/>
                  </a:moveTo>
                  <a:lnTo>
                    <a:pt x="1" y="4186"/>
                  </a:lnTo>
                  <a:lnTo>
                    <a:pt x="2081" y="4186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57"/>
            <p:cNvSpPr/>
            <p:nvPr/>
          </p:nvSpPr>
          <p:spPr>
            <a:xfrm>
              <a:off x="1813425" y="3136625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0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57"/>
            <p:cNvSpPr/>
            <p:nvPr/>
          </p:nvSpPr>
          <p:spPr>
            <a:xfrm>
              <a:off x="1760800" y="31886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57"/>
            <p:cNvSpPr/>
            <p:nvPr/>
          </p:nvSpPr>
          <p:spPr>
            <a:xfrm>
              <a:off x="1708775" y="3241250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57"/>
            <p:cNvSpPr/>
            <p:nvPr/>
          </p:nvSpPr>
          <p:spPr>
            <a:xfrm>
              <a:off x="1656150" y="2404175"/>
              <a:ext cx="52050" cy="889123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8" name="Google Shape;10568;p57"/>
          <p:cNvGrpSpPr/>
          <p:nvPr/>
        </p:nvGrpSpPr>
        <p:grpSpPr>
          <a:xfrm>
            <a:off x="485410" y="4338904"/>
            <a:ext cx="783680" cy="395688"/>
            <a:chOff x="-1940842" y="-1178775"/>
            <a:chExt cx="1405200" cy="709500"/>
          </a:xfrm>
        </p:grpSpPr>
        <p:sp>
          <p:nvSpPr>
            <p:cNvPr id="10569" name="Google Shape;10569;p57"/>
            <p:cNvSpPr/>
            <p:nvPr/>
          </p:nvSpPr>
          <p:spPr>
            <a:xfrm>
              <a:off x="-1940842" y="-1178775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57"/>
            <p:cNvSpPr/>
            <p:nvPr/>
          </p:nvSpPr>
          <p:spPr>
            <a:xfrm>
              <a:off x="-159065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p57"/>
            <p:cNvSpPr/>
            <p:nvPr/>
          </p:nvSpPr>
          <p:spPr>
            <a:xfrm>
              <a:off x="-1344965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57"/>
            <p:cNvSpPr/>
            <p:nvPr/>
          </p:nvSpPr>
          <p:spPr>
            <a:xfrm>
              <a:off x="-1099280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73" name="Google Shape;105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925" y="1766175"/>
            <a:ext cx="2691100" cy="26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4" name="Google Shape;10574;p57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¿Para que sirve?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8" name="Shape 10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9" name="Google Shape;105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0975"/>
            <a:ext cx="762000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3" name="Shape 10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4" name="Google Shape;10584;p59"/>
          <p:cNvSpPr txBox="1"/>
          <p:nvPr>
            <p:ph idx="1" type="body"/>
          </p:nvPr>
        </p:nvSpPr>
        <p:spPr>
          <a:xfrm>
            <a:off x="4820950" y="2925150"/>
            <a:ext cx="38649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pt-BR" sz="1900"/>
              <a:t>Con</a:t>
            </a:r>
            <a:r>
              <a:rPr b="1" lang="pt-BR" sz="1900"/>
              <a:t> polimorismo: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pt-BR" sz="1900"/>
              <a:t>Una sola función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pt-BR" sz="1900"/>
              <a:t>metodo()</a:t>
            </a:r>
            <a:endParaRPr sz="1900"/>
          </a:p>
        </p:txBody>
      </p:sp>
      <p:sp>
        <p:nvSpPr>
          <p:cNvPr id="10585" name="Google Shape;10585;p59"/>
          <p:cNvSpPr txBox="1"/>
          <p:nvPr>
            <p:ph idx="1" type="body"/>
          </p:nvPr>
        </p:nvSpPr>
        <p:spPr>
          <a:xfrm>
            <a:off x="713250" y="1443225"/>
            <a:ext cx="77175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900"/>
              <a:t>“Polymorphism describes a pattern in object oriented programming in which classes have different functionality while sharing a common interface” </a:t>
            </a:r>
            <a:r>
              <a:rPr i="1" lang="pt-BR" sz="1900"/>
              <a:t>- </a:t>
            </a:r>
            <a:r>
              <a:rPr lang="pt-BR" sz="1900"/>
              <a:t>Steve Guidetti</a:t>
            </a:r>
            <a:endParaRPr sz="1900"/>
          </a:p>
        </p:txBody>
      </p:sp>
      <p:sp>
        <p:nvSpPr>
          <p:cNvPr id="10586" name="Google Shape;10586;p59"/>
          <p:cNvSpPr txBox="1"/>
          <p:nvPr>
            <p:ph idx="1" type="body"/>
          </p:nvPr>
        </p:nvSpPr>
        <p:spPr>
          <a:xfrm>
            <a:off x="720000" y="2925150"/>
            <a:ext cx="38649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pt-BR" sz="1900"/>
              <a:t>Sin polimorismo: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pt-BR" sz="1900"/>
              <a:t>Varias funciones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pt-BR" sz="1900"/>
              <a:t>metodo.componente1()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pt-BR" sz="1900"/>
              <a:t>m</a:t>
            </a:r>
            <a:r>
              <a:rPr lang="pt-BR" sz="1900"/>
              <a:t>e</a:t>
            </a:r>
            <a:r>
              <a:rPr lang="pt-BR" sz="1900"/>
              <a:t>todo.componente2()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pt-BR" sz="1900"/>
              <a:t>metodo.componente3()</a:t>
            </a:r>
            <a:endParaRPr sz="1900"/>
          </a:p>
        </p:txBody>
      </p:sp>
      <p:grpSp>
        <p:nvGrpSpPr>
          <p:cNvPr id="10587" name="Google Shape;10587;p59"/>
          <p:cNvGrpSpPr/>
          <p:nvPr/>
        </p:nvGrpSpPr>
        <p:grpSpPr>
          <a:xfrm>
            <a:off x="719925" y="233625"/>
            <a:ext cx="7716900" cy="879300"/>
            <a:chOff x="719925" y="233625"/>
            <a:chExt cx="7716900" cy="879300"/>
          </a:xfrm>
        </p:grpSpPr>
        <p:sp>
          <p:nvSpPr>
            <p:cNvPr id="10588" name="Google Shape;10588;p59"/>
            <p:cNvSpPr/>
            <p:nvPr/>
          </p:nvSpPr>
          <p:spPr>
            <a:xfrm>
              <a:off x="719925" y="233625"/>
              <a:ext cx="7716900" cy="8793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238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89" name="Google Shape;10589;p59"/>
            <p:cNvGrpSpPr/>
            <p:nvPr/>
          </p:nvGrpSpPr>
          <p:grpSpPr>
            <a:xfrm>
              <a:off x="7755386" y="272907"/>
              <a:ext cx="634685" cy="168300"/>
              <a:chOff x="7755386" y="279729"/>
              <a:chExt cx="634685" cy="168300"/>
            </a:xfrm>
          </p:grpSpPr>
          <p:sp>
            <p:nvSpPr>
              <p:cNvPr id="10590" name="Google Shape;10590;p59"/>
              <p:cNvSpPr/>
              <p:nvPr/>
            </p:nvSpPr>
            <p:spPr>
              <a:xfrm>
                <a:off x="8221771" y="279729"/>
                <a:ext cx="168300" cy="168300"/>
              </a:xfrm>
              <a:prstGeom prst="mathMultiply">
                <a:avLst>
                  <a:gd fmla="val 0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91" name="Google Shape;10591;p59"/>
              <p:cNvGrpSpPr/>
              <p:nvPr/>
            </p:nvGrpSpPr>
            <p:grpSpPr>
              <a:xfrm>
                <a:off x="8004462" y="307924"/>
                <a:ext cx="112019" cy="112144"/>
                <a:chOff x="7914618" y="539287"/>
                <a:chExt cx="112019" cy="112144"/>
              </a:xfrm>
            </p:grpSpPr>
            <p:sp>
              <p:nvSpPr>
                <p:cNvPr id="10592" name="Google Shape;10592;p59"/>
                <p:cNvSpPr/>
                <p:nvPr/>
              </p:nvSpPr>
              <p:spPr>
                <a:xfrm>
                  <a:off x="7914618" y="539287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3" name="Google Shape;10593;p59"/>
                <p:cNvSpPr/>
                <p:nvPr/>
              </p:nvSpPr>
              <p:spPr>
                <a:xfrm>
                  <a:off x="7943837" y="568632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0594" name="Google Shape;10594;p59"/>
              <p:cNvCxnSpPr/>
              <p:nvPr/>
            </p:nvCxnSpPr>
            <p:spPr>
              <a:xfrm>
                <a:off x="7755386" y="411324"/>
                <a:ext cx="109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595" name="Google Shape;10595;p59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02124"/>
                </a:solidFill>
              </a:rPr>
              <a:t>Polimorfismo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E9FA"/>
        </a:solidFill>
      </p:bgPr>
    </p:bg>
    <p:spTree>
      <p:nvGrpSpPr>
        <p:cNvPr id="10273" name="Shape 10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4" name="Google Shape;10274;p42"/>
          <p:cNvGrpSpPr/>
          <p:nvPr/>
        </p:nvGrpSpPr>
        <p:grpSpPr>
          <a:xfrm>
            <a:off x="719925" y="233625"/>
            <a:ext cx="7716900" cy="879300"/>
            <a:chOff x="719925" y="233625"/>
            <a:chExt cx="7716900" cy="879300"/>
          </a:xfrm>
        </p:grpSpPr>
        <p:sp>
          <p:nvSpPr>
            <p:cNvPr id="10275" name="Google Shape;10275;p42"/>
            <p:cNvSpPr/>
            <p:nvPr/>
          </p:nvSpPr>
          <p:spPr>
            <a:xfrm>
              <a:off x="719925" y="233625"/>
              <a:ext cx="7716900" cy="8793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238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76" name="Google Shape;10276;p42"/>
            <p:cNvGrpSpPr/>
            <p:nvPr/>
          </p:nvGrpSpPr>
          <p:grpSpPr>
            <a:xfrm>
              <a:off x="7755386" y="272907"/>
              <a:ext cx="634685" cy="168300"/>
              <a:chOff x="7755386" y="279729"/>
              <a:chExt cx="634685" cy="168300"/>
            </a:xfrm>
          </p:grpSpPr>
          <p:sp>
            <p:nvSpPr>
              <p:cNvPr id="10277" name="Google Shape;10277;p42"/>
              <p:cNvSpPr/>
              <p:nvPr/>
            </p:nvSpPr>
            <p:spPr>
              <a:xfrm>
                <a:off x="8221771" y="279729"/>
                <a:ext cx="168300" cy="168300"/>
              </a:xfrm>
              <a:prstGeom prst="mathMultiply">
                <a:avLst>
                  <a:gd fmla="val 0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78" name="Google Shape;10278;p42"/>
              <p:cNvGrpSpPr/>
              <p:nvPr/>
            </p:nvGrpSpPr>
            <p:grpSpPr>
              <a:xfrm>
                <a:off x="8004462" y="307924"/>
                <a:ext cx="112019" cy="112144"/>
                <a:chOff x="7914618" y="539287"/>
                <a:chExt cx="112019" cy="112144"/>
              </a:xfrm>
            </p:grpSpPr>
            <p:sp>
              <p:nvSpPr>
                <p:cNvPr id="10279" name="Google Shape;10279;p42"/>
                <p:cNvSpPr/>
                <p:nvPr/>
              </p:nvSpPr>
              <p:spPr>
                <a:xfrm>
                  <a:off x="7914618" y="539287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0" name="Google Shape;10280;p42"/>
                <p:cNvSpPr/>
                <p:nvPr/>
              </p:nvSpPr>
              <p:spPr>
                <a:xfrm>
                  <a:off x="7943837" y="568632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0281" name="Google Shape;10281;p42"/>
              <p:cNvCxnSpPr/>
              <p:nvPr/>
            </p:nvCxnSpPr>
            <p:spPr>
              <a:xfrm>
                <a:off x="7755386" y="411324"/>
                <a:ext cx="109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282" name="Google Shape;10282;p42"/>
          <p:cNvSpPr txBox="1"/>
          <p:nvPr>
            <p:ph idx="15"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</a:t>
            </a:r>
            <a:endParaRPr/>
          </a:p>
        </p:txBody>
      </p:sp>
      <p:grpSp>
        <p:nvGrpSpPr>
          <p:cNvPr id="10283" name="Google Shape;10283;p42"/>
          <p:cNvGrpSpPr/>
          <p:nvPr/>
        </p:nvGrpSpPr>
        <p:grpSpPr>
          <a:xfrm>
            <a:off x="1032273" y="3257560"/>
            <a:ext cx="473907" cy="640215"/>
            <a:chOff x="1027020" y="3242428"/>
            <a:chExt cx="622415" cy="808046"/>
          </a:xfrm>
        </p:grpSpPr>
        <p:sp>
          <p:nvSpPr>
            <p:cNvPr id="10284" name="Google Shape;10284;p42"/>
            <p:cNvSpPr/>
            <p:nvPr/>
          </p:nvSpPr>
          <p:spPr>
            <a:xfrm flipH="1">
              <a:off x="1031747" y="3255247"/>
              <a:ext cx="602658" cy="782405"/>
            </a:xfrm>
            <a:prstGeom prst="flowChartPunchedCard">
              <a:avLst/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85" name="Google Shape;10285;p42"/>
            <p:cNvGrpSpPr/>
            <p:nvPr/>
          </p:nvGrpSpPr>
          <p:grpSpPr>
            <a:xfrm>
              <a:off x="1027020" y="3242428"/>
              <a:ext cx="622415" cy="808046"/>
              <a:chOff x="-3238463" y="1736825"/>
              <a:chExt cx="2320713" cy="3012850"/>
            </a:xfrm>
          </p:grpSpPr>
          <p:sp>
            <p:nvSpPr>
              <p:cNvPr id="10286" name="Google Shape;10286;p42"/>
              <p:cNvSpPr/>
              <p:nvPr/>
            </p:nvSpPr>
            <p:spPr>
              <a:xfrm flipH="1">
                <a:off x="-3238463" y="1736825"/>
                <a:ext cx="2320702" cy="3012850"/>
              </a:xfrm>
              <a:prstGeom prst="flowChartPunchedCard">
                <a:avLst/>
              </a:pr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7" name="Google Shape;10287;p42"/>
              <p:cNvSpPr/>
              <p:nvPr/>
            </p:nvSpPr>
            <p:spPr>
              <a:xfrm>
                <a:off x="-1382150" y="1736825"/>
                <a:ext cx="464400" cy="604500"/>
              </a:xfrm>
              <a:prstGeom prst="rtTriangle">
                <a:avLst/>
              </a:pr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88" name="Google Shape;10288;p42"/>
          <p:cNvGrpSpPr/>
          <p:nvPr/>
        </p:nvGrpSpPr>
        <p:grpSpPr>
          <a:xfrm>
            <a:off x="1059397" y="4277713"/>
            <a:ext cx="419632" cy="640215"/>
            <a:chOff x="1027020" y="3242428"/>
            <a:chExt cx="622415" cy="808046"/>
          </a:xfrm>
        </p:grpSpPr>
        <p:sp>
          <p:nvSpPr>
            <p:cNvPr id="10289" name="Google Shape;10289;p42"/>
            <p:cNvSpPr/>
            <p:nvPr/>
          </p:nvSpPr>
          <p:spPr>
            <a:xfrm flipH="1">
              <a:off x="1031747" y="3255247"/>
              <a:ext cx="602658" cy="782405"/>
            </a:xfrm>
            <a:prstGeom prst="flowChartPunchedCard">
              <a:avLst/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90" name="Google Shape;10290;p42"/>
            <p:cNvGrpSpPr/>
            <p:nvPr/>
          </p:nvGrpSpPr>
          <p:grpSpPr>
            <a:xfrm>
              <a:off x="1027020" y="3242428"/>
              <a:ext cx="622415" cy="808046"/>
              <a:chOff x="-3238463" y="1736825"/>
              <a:chExt cx="2320713" cy="3012850"/>
            </a:xfrm>
          </p:grpSpPr>
          <p:sp>
            <p:nvSpPr>
              <p:cNvPr id="10291" name="Google Shape;10291;p42"/>
              <p:cNvSpPr/>
              <p:nvPr/>
            </p:nvSpPr>
            <p:spPr>
              <a:xfrm flipH="1">
                <a:off x="-3238463" y="1736825"/>
                <a:ext cx="2320702" cy="3012850"/>
              </a:xfrm>
              <a:prstGeom prst="flowChartPunchedCard">
                <a:avLst/>
              </a:pr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2" name="Google Shape;10292;p42"/>
              <p:cNvSpPr/>
              <p:nvPr/>
            </p:nvSpPr>
            <p:spPr>
              <a:xfrm>
                <a:off x="-1382150" y="1736825"/>
                <a:ext cx="464400" cy="604500"/>
              </a:xfrm>
              <a:prstGeom prst="rtTriangle">
                <a:avLst/>
              </a:pr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93" name="Google Shape;10293;p42"/>
          <p:cNvGrpSpPr/>
          <p:nvPr/>
        </p:nvGrpSpPr>
        <p:grpSpPr>
          <a:xfrm>
            <a:off x="5465513" y="2002035"/>
            <a:ext cx="473907" cy="640215"/>
            <a:chOff x="1027020" y="3242428"/>
            <a:chExt cx="622415" cy="808046"/>
          </a:xfrm>
        </p:grpSpPr>
        <p:sp>
          <p:nvSpPr>
            <p:cNvPr id="10294" name="Google Shape;10294;p42"/>
            <p:cNvSpPr/>
            <p:nvPr/>
          </p:nvSpPr>
          <p:spPr>
            <a:xfrm flipH="1">
              <a:off x="1031747" y="3262460"/>
              <a:ext cx="602658" cy="782405"/>
            </a:xfrm>
            <a:prstGeom prst="flowChartPunchedCard">
              <a:avLst/>
            </a:pr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95" name="Google Shape;10295;p42"/>
            <p:cNvGrpSpPr/>
            <p:nvPr/>
          </p:nvGrpSpPr>
          <p:grpSpPr>
            <a:xfrm>
              <a:off x="1027020" y="3242428"/>
              <a:ext cx="622415" cy="808046"/>
              <a:chOff x="-3238463" y="1736825"/>
              <a:chExt cx="2320713" cy="3012850"/>
            </a:xfrm>
          </p:grpSpPr>
          <p:sp>
            <p:nvSpPr>
              <p:cNvPr id="10296" name="Google Shape;10296;p42"/>
              <p:cNvSpPr/>
              <p:nvPr/>
            </p:nvSpPr>
            <p:spPr>
              <a:xfrm flipH="1">
                <a:off x="-3238463" y="1736825"/>
                <a:ext cx="2320702" cy="3012850"/>
              </a:xfrm>
              <a:prstGeom prst="flowChartPunchedCard">
                <a:avLst/>
              </a:prstGeom>
              <a:solidFill>
                <a:schemeClr val="accent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7" name="Google Shape;10297;p42"/>
              <p:cNvSpPr/>
              <p:nvPr/>
            </p:nvSpPr>
            <p:spPr>
              <a:xfrm>
                <a:off x="-1382150" y="1736825"/>
                <a:ext cx="464400" cy="604500"/>
              </a:xfrm>
              <a:prstGeom prst="rtTriangle">
                <a:avLst/>
              </a:prstGeom>
              <a:solidFill>
                <a:schemeClr val="accent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98" name="Google Shape;10298;p42"/>
          <p:cNvSpPr txBox="1"/>
          <p:nvPr>
            <p:ph type="title"/>
          </p:nvPr>
        </p:nvSpPr>
        <p:spPr>
          <a:xfrm>
            <a:off x="1001647" y="3462671"/>
            <a:ext cx="535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02</a:t>
            </a:r>
            <a:endParaRPr sz="1700"/>
          </a:p>
        </p:txBody>
      </p:sp>
      <p:grpSp>
        <p:nvGrpSpPr>
          <p:cNvPr id="10299" name="Google Shape;10299;p42"/>
          <p:cNvGrpSpPr/>
          <p:nvPr/>
        </p:nvGrpSpPr>
        <p:grpSpPr>
          <a:xfrm>
            <a:off x="1028785" y="2195707"/>
            <a:ext cx="419632" cy="640215"/>
            <a:chOff x="1027020" y="3242428"/>
            <a:chExt cx="622415" cy="808046"/>
          </a:xfrm>
        </p:grpSpPr>
        <p:sp>
          <p:nvSpPr>
            <p:cNvPr id="10300" name="Google Shape;10300;p42"/>
            <p:cNvSpPr/>
            <p:nvPr/>
          </p:nvSpPr>
          <p:spPr>
            <a:xfrm flipH="1">
              <a:off x="1031747" y="3262460"/>
              <a:ext cx="602658" cy="782405"/>
            </a:xfrm>
            <a:prstGeom prst="flowChartPunchedCard">
              <a:avLst/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01" name="Google Shape;10301;p42"/>
            <p:cNvGrpSpPr/>
            <p:nvPr/>
          </p:nvGrpSpPr>
          <p:grpSpPr>
            <a:xfrm>
              <a:off x="1027020" y="3242428"/>
              <a:ext cx="622415" cy="808046"/>
              <a:chOff x="-3238463" y="1736825"/>
              <a:chExt cx="2320713" cy="3012850"/>
            </a:xfrm>
          </p:grpSpPr>
          <p:sp>
            <p:nvSpPr>
              <p:cNvPr id="10302" name="Google Shape;10302;p42"/>
              <p:cNvSpPr/>
              <p:nvPr/>
            </p:nvSpPr>
            <p:spPr>
              <a:xfrm flipH="1">
                <a:off x="-3238463" y="1736825"/>
                <a:ext cx="2320702" cy="3012850"/>
              </a:xfrm>
              <a:prstGeom prst="flowChartPunchedCard">
                <a:avLst/>
              </a:pr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3" name="Google Shape;10303;p42"/>
              <p:cNvSpPr/>
              <p:nvPr/>
            </p:nvSpPr>
            <p:spPr>
              <a:xfrm>
                <a:off x="-1382150" y="1736825"/>
                <a:ext cx="464400" cy="604500"/>
              </a:xfrm>
              <a:prstGeom prst="rtTriangle">
                <a:avLst/>
              </a:pr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04" name="Google Shape;10304;p42"/>
          <p:cNvSpPr txBox="1"/>
          <p:nvPr>
            <p:ph idx="2" type="title"/>
          </p:nvPr>
        </p:nvSpPr>
        <p:spPr>
          <a:xfrm>
            <a:off x="1001650" y="2400767"/>
            <a:ext cx="4740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01</a:t>
            </a:r>
            <a:endParaRPr sz="1800"/>
          </a:p>
        </p:txBody>
      </p:sp>
      <p:sp>
        <p:nvSpPr>
          <p:cNvPr id="10305" name="Google Shape;10305;p42"/>
          <p:cNvSpPr txBox="1"/>
          <p:nvPr>
            <p:ph idx="4" type="title"/>
          </p:nvPr>
        </p:nvSpPr>
        <p:spPr>
          <a:xfrm>
            <a:off x="1032271" y="4477232"/>
            <a:ext cx="4740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03</a:t>
            </a:r>
            <a:endParaRPr sz="1700"/>
          </a:p>
        </p:txBody>
      </p:sp>
      <p:sp>
        <p:nvSpPr>
          <p:cNvPr id="10306" name="Google Shape;10306;p42"/>
          <p:cNvSpPr txBox="1"/>
          <p:nvPr>
            <p:ph idx="6" type="title"/>
          </p:nvPr>
        </p:nvSpPr>
        <p:spPr>
          <a:xfrm>
            <a:off x="5434877" y="2195711"/>
            <a:ext cx="535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04</a:t>
            </a:r>
            <a:endParaRPr sz="1800"/>
          </a:p>
        </p:txBody>
      </p:sp>
      <p:sp>
        <p:nvSpPr>
          <p:cNvPr id="10307" name="Google Shape;10307;p42"/>
          <p:cNvSpPr txBox="1"/>
          <p:nvPr>
            <p:ph idx="8" type="subTitle"/>
          </p:nvPr>
        </p:nvSpPr>
        <p:spPr>
          <a:xfrm>
            <a:off x="1755575" y="3215850"/>
            <a:ext cx="2385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Herencia</a:t>
            </a:r>
            <a:endParaRPr sz="1800"/>
          </a:p>
        </p:txBody>
      </p:sp>
      <p:sp>
        <p:nvSpPr>
          <p:cNvPr id="10308" name="Google Shape;10308;p42"/>
          <p:cNvSpPr txBox="1"/>
          <p:nvPr>
            <p:ph idx="9" type="subTitle"/>
          </p:nvPr>
        </p:nvSpPr>
        <p:spPr>
          <a:xfrm>
            <a:off x="1697826" y="2273413"/>
            <a:ext cx="2112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Conceptos </a:t>
            </a:r>
            <a:r>
              <a:rPr lang="pt-BR" sz="1800"/>
              <a:t>básicos</a:t>
            </a:r>
            <a:endParaRPr sz="1800"/>
          </a:p>
        </p:txBody>
      </p:sp>
      <p:sp>
        <p:nvSpPr>
          <p:cNvPr id="10309" name="Google Shape;10309;p42"/>
          <p:cNvSpPr txBox="1"/>
          <p:nvPr>
            <p:ph idx="13" type="subTitle"/>
          </p:nvPr>
        </p:nvSpPr>
        <p:spPr>
          <a:xfrm>
            <a:off x="1786200" y="4223475"/>
            <a:ext cx="2385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Polimorfismo</a:t>
            </a:r>
            <a:endParaRPr sz="1800"/>
          </a:p>
        </p:txBody>
      </p:sp>
      <p:sp>
        <p:nvSpPr>
          <p:cNvPr id="10310" name="Google Shape;10310;p42"/>
          <p:cNvSpPr txBox="1"/>
          <p:nvPr>
            <p:ph idx="14" type="subTitle"/>
          </p:nvPr>
        </p:nvSpPr>
        <p:spPr>
          <a:xfrm>
            <a:off x="6185551" y="1940395"/>
            <a:ext cx="2112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Encapsulación</a:t>
            </a:r>
            <a:endParaRPr sz="1800"/>
          </a:p>
        </p:txBody>
      </p:sp>
      <p:grpSp>
        <p:nvGrpSpPr>
          <p:cNvPr id="10311" name="Google Shape;10311;p42"/>
          <p:cNvGrpSpPr/>
          <p:nvPr/>
        </p:nvGrpSpPr>
        <p:grpSpPr>
          <a:xfrm>
            <a:off x="4578083" y="3091253"/>
            <a:ext cx="419601" cy="304485"/>
            <a:chOff x="1656150" y="3979573"/>
            <a:chExt cx="1203675" cy="993750"/>
          </a:xfrm>
        </p:grpSpPr>
        <p:grpSp>
          <p:nvGrpSpPr>
            <p:cNvPr id="10312" name="Google Shape;10312;p42"/>
            <p:cNvGrpSpPr/>
            <p:nvPr/>
          </p:nvGrpSpPr>
          <p:grpSpPr>
            <a:xfrm>
              <a:off x="1656150" y="3979573"/>
              <a:ext cx="627850" cy="993750"/>
              <a:chOff x="1656150" y="2404175"/>
              <a:chExt cx="627850" cy="993750"/>
            </a:xfrm>
          </p:grpSpPr>
          <p:sp>
            <p:nvSpPr>
              <p:cNvPr id="10313" name="Google Shape;10313;p42"/>
              <p:cNvSpPr/>
              <p:nvPr/>
            </p:nvSpPr>
            <p:spPr>
              <a:xfrm>
                <a:off x="1656150" y="2404175"/>
                <a:ext cx="627850" cy="993750"/>
              </a:xfrm>
              <a:custGeom>
                <a:rect b="b" l="l" r="r" t="t"/>
                <a:pathLst>
                  <a:path extrusionOk="0" h="39750" w="25114">
                    <a:moveTo>
                      <a:pt x="1" y="0"/>
                    </a:moveTo>
                    <a:lnTo>
                      <a:pt x="1" y="35564"/>
                    </a:lnTo>
                    <a:lnTo>
                      <a:pt x="4186" y="35564"/>
                    </a:lnTo>
                    <a:lnTo>
                      <a:pt x="4186" y="33484"/>
                    </a:lnTo>
                    <a:lnTo>
                      <a:pt x="6291" y="33484"/>
                    </a:lnTo>
                    <a:lnTo>
                      <a:pt x="6291" y="31379"/>
                    </a:lnTo>
                    <a:lnTo>
                      <a:pt x="8372" y="31379"/>
                    </a:lnTo>
                    <a:lnTo>
                      <a:pt x="8372" y="29298"/>
                    </a:lnTo>
                    <a:lnTo>
                      <a:pt x="10477" y="29298"/>
                    </a:lnTo>
                    <a:lnTo>
                      <a:pt x="10477" y="33484"/>
                    </a:lnTo>
                    <a:lnTo>
                      <a:pt x="12557" y="33484"/>
                    </a:lnTo>
                    <a:lnTo>
                      <a:pt x="12557" y="37669"/>
                    </a:lnTo>
                    <a:lnTo>
                      <a:pt x="14662" y="37669"/>
                    </a:lnTo>
                    <a:lnTo>
                      <a:pt x="14662" y="39750"/>
                    </a:lnTo>
                    <a:lnTo>
                      <a:pt x="18848" y="39750"/>
                    </a:lnTo>
                    <a:lnTo>
                      <a:pt x="18848" y="37669"/>
                    </a:lnTo>
                    <a:lnTo>
                      <a:pt x="20928" y="37669"/>
                    </a:lnTo>
                    <a:lnTo>
                      <a:pt x="20928" y="33484"/>
                    </a:lnTo>
                    <a:lnTo>
                      <a:pt x="18848" y="33484"/>
                    </a:lnTo>
                    <a:lnTo>
                      <a:pt x="18848" y="29298"/>
                    </a:lnTo>
                    <a:lnTo>
                      <a:pt x="16743" y="29298"/>
                    </a:lnTo>
                    <a:lnTo>
                      <a:pt x="16743" y="27193"/>
                    </a:lnTo>
                    <a:lnTo>
                      <a:pt x="25114" y="27193"/>
                    </a:lnTo>
                    <a:lnTo>
                      <a:pt x="25114" y="25113"/>
                    </a:lnTo>
                    <a:lnTo>
                      <a:pt x="25114" y="23008"/>
                    </a:lnTo>
                    <a:lnTo>
                      <a:pt x="23033" y="23008"/>
                    </a:lnTo>
                    <a:lnTo>
                      <a:pt x="23033" y="20928"/>
                    </a:lnTo>
                    <a:lnTo>
                      <a:pt x="20928" y="20928"/>
                    </a:lnTo>
                    <a:lnTo>
                      <a:pt x="20928" y="18822"/>
                    </a:lnTo>
                    <a:lnTo>
                      <a:pt x="18848" y="18822"/>
                    </a:lnTo>
                    <a:lnTo>
                      <a:pt x="18848" y="16742"/>
                    </a:lnTo>
                    <a:lnTo>
                      <a:pt x="16743" y="16742"/>
                    </a:lnTo>
                    <a:lnTo>
                      <a:pt x="16743" y="14637"/>
                    </a:lnTo>
                    <a:lnTo>
                      <a:pt x="14662" y="14637"/>
                    </a:lnTo>
                    <a:lnTo>
                      <a:pt x="14662" y="12557"/>
                    </a:lnTo>
                    <a:lnTo>
                      <a:pt x="12557" y="12557"/>
                    </a:lnTo>
                    <a:lnTo>
                      <a:pt x="12557" y="10451"/>
                    </a:lnTo>
                    <a:lnTo>
                      <a:pt x="10477" y="10451"/>
                    </a:lnTo>
                    <a:lnTo>
                      <a:pt x="10477" y="8371"/>
                    </a:lnTo>
                    <a:lnTo>
                      <a:pt x="8372" y="8371"/>
                    </a:lnTo>
                    <a:lnTo>
                      <a:pt x="8372" y="6266"/>
                    </a:lnTo>
                    <a:lnTo>
                      <a:pt x="6291" y="6266"/>
                    </a:lnTo>
                    <a:lnTo>
                      <a:pt x="6291" y="4186"/>
                    </a:lnTo>
                    <a:lnTo>
                      <a:pt x="4186" y="4186"/>
                    </a:lnTo>
                    <a:lnTo>
                      <a:pt x="4186" y="2080"/>
                    </a:lnTo>
                    <a:lnTo>
                      <a:pt x="2106" y="2080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4" name="Google Shape;10314;p42"/>
              <p:cNvSpPr/>
              <p:nvPr/>
            </p:nvSpPr>
            <p:spPr>
              <a:xfrm>
                <a:off x="1676975" y="2456175"/>
                <a:ext cx="83853" cy="52650"/>
              </a:xfrm>
              <a:custGeom>
                <a:rect b="b" l="l" r="r" t="t"/>
                <a:pathLst>
                  <a:path extrusionOk="0" h="2106" w="2082">
                    <a:moveTo>
                      <a:pt x="1" y="0"/>
                    </a:moveTo>
                    <a:lnTo>
                      <a:pt x="1" y="2106"/>
                    </a:lnTo>
                    <a:lnTo>
                      <a:pt x="2081" y="210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5" name="Google Shape;10315;p42"/>
              <p:cNvSpPr/>
              <p:nvPr/>
            </p:nvSpPr>
            <p:spPr>
              <a:xfrm>
                <a:off x="1760800" y="2508800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0" y="1"/>
                    </a:moveTo>
                    <a:lnTo>
                      <a:pt x="0" y="2081"/>
                    </a:lnTo>
                    <a:lnTo>
                      <a:pt x="2105" y="2081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6" name="Google Shape;10316;p42"/>
              <p:cNvSpPr/>
              <p:nvPr/>
            </p:nvSpPr>
            <p:spPr>
              <a:xfrm>
                <a:off x="1813425" y="2560800"/>
                <a:ext cx="52025" cy="52675"/>
              </a:xfrm>
              <a:custGeom>
                <a:rect b="b" l="l" r="r" t="t"/>
                <a:pathLst>
                  <a:path extrusionOk="0" h="2107" w="2081">
                    <a:moveTo>
                      <a:pt x="0" y="1"/>
                    </a:moveTo>
                    <a:lnTo>
                      <a:pt x="0" y="2106"/>
                    </a:lnTo>
                    <a:lnTo>
                      <a:pt x="2081" y="210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7" name="Google Shape;10317;p42"/>
              <p:cNvSpPr/>
              <p:nvPr/>
            </p:nvSpPr>
            <p:spPr>
              <a:xfrm>
                <a:off x="1865425" y="2613450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1" y="0"/>
                    </a:moveTo>
                    <a:lnTo>
                      <a:pt x="1" y="2080"/>
                    </a:lnTo>
                    <a:lnTo>
                      <a:pt x="2106" y="2080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8" name="Google Shape;10318;p42"/>
              <p:cNvSpPr/>
              <p:nvPr/>
            </p:nvSpPr>
            <p:spPr>
              <a:xfrm>
                <a:off x="1918050" y="2665450"/>
                <a:ext cx="52050" cy="52650"/>
              </a:xfrm>
              <a:custGeom>
                <a:rect b="b" l="l" r="r" t="t"/>
                <a:pathLst>
                  <a:path extrusionOk="0" h="2106" w="2082">
                    <a:moveTo>
                      <a:pt x="1" y="0"/>
                    </a:moveTo>
                    <a:lnTo>
                      <a:pt x="1" y="2106"/>
                    </a:lnTo>
                    <a:lnTo>
                      <a:pt x="2081" y="210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9" name="Google Shape;10319;p42"/>
              <p:cNvSpPr/>
              <p:nvPr/>
            </p:nvSpPr>
            <p:spPr>
              <a:xfrm>
                <a:off x="1970075" y="2718075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0" y="1"/>
                    </a:moveTo>
                    <a:lnTo>
                      <a:pt x="0" y="2081"/>
                    </a:lnTo>
                    <a:lnTo>
                      <a:pt x="2105" y="2081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0" name="Google Shape;10320;p42"/>
              <p:cNvSpPr/>
              <p:nvPr/>
            </p:nvSpPr>
            <p:spPr>
              <a:xfrm>
                <a:off x="2022700" y="2770075"/>
                <a:ext cx="52025" cy="52675"/>
              </a:xfrm>
              <a:custGeom>
                <a:rect b="b" l="l" r="r" t="t"/>
                <a:pathLst>
                  <a:path extrusionOk="0" h="2107" w="2081">
                    <a:moveTo>
                      <a:pt x="0" y="1"/>
                    </a:moveTo>
                    <a:lnTo>
                      <a:pt x="0" y="2106"/>
                    </a:lnTo>
                    <a:lnTo>
                      <a:pt x="2081" y="210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1" name="Google Shape;10321;p42"/>
              <p:cNvSpPr/>
              <p:nvPr/>
            </p:nvSpPr>
            <p:spPr>
              <a:xfrm>
                <a:off x="2074700" y="2822725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1" y="0"/>
                    </a:moveTo>
                    <a:lnTo>
                      <a:pt x="1" y="2080"/>
                    </a:lnTo>
                    <a:lnTo>
                      <a:pt x="2106" y="2080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2" name="Google Shape;10322;p42"/>
              <p:cNvSpPr/>
              <p:nvPr/>
            </p:nvSpPr>
            <p:spPr>
              <a:xfrm>
                <a:off x="2127325" y="2874725"/>
                <a:ext cx="52050" cy="52650"/>
              </a:xfrm>
              <a:custGeom>
                <a:rect b="b" l="l" r="r" t="t"/>
                <a:pathLst>
                  <a:path extrusionOk="0" h="2106" w="2082">
                    <a:moveTo>
                      <a:pt x="1" y="0"/>
                    </a:moveTo>
                    <a:lnTo>
                      <a:pt x="1" y="2106"/>
                    </a:lnTo>
                    <a:lnTo>
                      <a:pt x="2081" y="210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3" name="Google Shape;10323;p42"/>
              <p:cNvSpPr/>
              <p:nvPr/>
            </p:nvSpPr>
            <p:spPr>
              <a:xfrm>
                <a:off x="2179350" y="2927350"/>
                <a:ext cx="52650" cy="52025"/>
              </a:xfrm>
              <a:custGeom>
                <a:rect b="b" l="l" r="r" t="t"/>
                <a:pathLst>
                  <a:path extrusionOk="0" h="2081" w="2106">
                    <a:moveTo>
                      <a:pt x="0" y="1"/>
                    </a:moveTo>
                    <a:lnTo>
                      <a:pt x="0" y="2081"/>
                    </a:lnTo>
                    <a:lnTo>
                      <a:pt x="2105" y="2081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4" name="Google Shape;10324;p42"/>
              <p:cNvSpPr/>
              <p:nvPr/>
            </p:nvSpPr>
            <p:spPr>
              <a:xfrm>
                <a:off x="2231975" y="2979350"/>
                <a:ext cx="52025" cy="52650"/>
              </a:xfrm>
              <a:custGeom>
                <a:rect b="b" l="l" r="r" t="t"/>
                <a:pathLst>
                  <a:path extrusionOk="0" h="2106" w="2081">
                    <a:moveTo>
                      <a:pt x="0" y="1"/>
                    </a:moveTo>
                    <a:lnTo>
                      <a:pt x="0" y="2106"/>
                    </a:lnTo>
                    <a:lnTo>
                      <a:pt x="2081" y="210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5" name="Google Shape;10325;p42"/>
              <p:cNvSpPr/>
              <p:nvPr/>
            </p:nvSpPr>
            <p:spPr>
              <a:xfrm>
                <a:off x="2022700" y="3031975"/>
                <a:ext cx="261300" cy="52050"/>
              </a:xfrm>
              <a:custGeom>
                <a:rect b="b" l="l" r="r" t="t"/>
                <a:pathLst>
                  <a:path extrusionOk="0" h="2082" w="10452">
                    <a:moveTo>
                      <a:pt x="0" y="1"/>
                    </a:moveTo>
                    <a:lnTo>
                      <a:pt x="0" y="2081"/>
                    </a:lnTo>
                    <a:lnTo>
                      <a:pt x="10452" y="2081"/>
                    </a:lnTo>
                    <a:lnTo>
                      <a:pt x="104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6" name="Google Shape;10326;p42"/>
              <p:cNvSpPr/>
              <p:nvPr/>
            </p:nvSpPr>
            <p:spPr>
              <a:xfrm>
                <a:off x="2022700" y="3084000"/>
                <a:ext cx="52025" cy="52650"/>
              </a:xfrm>
              <a:custGeom>
                <a:rect b="b" l="l" r="r" t="t"/>
                <a:pathLst>
                  <a:path extrusionOk="0" h="2106" w="2081">
                    <a:moveTo>
                      <a:pt x="0" y="0"/>
                    </a:moveTo>
                    <a:lnTo>
                      <a:pt x="0" y="2105"/>
                    </a:lnTo>
                    <a:lnTo>
                      <a:pt x="2081" y="2105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7" name="Google Shape;10327;p42"/>
              <p:cNvSpPr/>
              <p:nvPr/>
            </p:nvSpPr>
            <p:spPr>
              <a:xfrm>
                <a:off x="1865425" y="3084000"/>
                <a:ext cx="52650" cy="52650"/>
              </a:xfrm>
              <a:custGeom>
                <a:rect b="b" l="l" r="r" t="t"/>
                <a:pathLst>
                  <a:path extrusionOk="0" h="2106" w="2106">
                    <a:moveTo>
                      <a:pt x="1" y="0"/>
                    </a:moveTo>
                    <a:lnTo>
                      <a:pt x="1" y="2105"/>
                    </a:lnTo>
                    <a:lnTo>
                      <a:pt x="2106" y="2105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8" name="Google Shape;10328;p42"/>
              <p:cNvSpPr/>
              <p:nvPr/>
            </p:nvSpPr>
            <p:spPr>
              <a:xfrm>
                <a:off x="1918050" y="3136625"/>
                <a:ext cx="52050" cy="104650"/>
              </a:xfrm>
              <a:custGeom>
                <a:rect b="b" l="l" r="r" t="t"/>
                <a:pathLst>
                  <a:path extrusionOk="0" h="4186" w="2082">
                    <a:moveTo>
                      <a:pt x="1" y="0"/>
                    </a:moveTo>
                    <a:lnTo>
                      <a:pt x="1" y="4186"/>
                    </a:lnTo>
                    <a:lnTo>
                      <a:pt x="2081" y="4186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9" name="Google Shape;10329;p42"/>
              <p:cNvSpPr/>
              <p:nvPr/>
            </p:nvSpPr>
            <p:spPr>
              <a:xfrm>
                <a:off x="1970075" y="3241250"/>
                <a:ext cx="52650" cy="104675"/>
              </a:xfrm>
              <a:custGeom>
                <a:rect b="b" l="l" r="r" t="t"/>
                <a:pathLst>
                  <a:path extrusionOk="0" h="4187" w="2106">
                    <a:moveTo>
                      <a:pt x="0" y="1"/>
                    </a:moveTo>
                    <a:lnTo>
                      <a:pt x="0" y="4186"/>
                    </a:lnTo>
                    <a:lnTo>
                      <a:pt x="2105" y="4186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0" name="Google Shape;10330;p42"/>
              <p:cNvSpPr/>
              <p:nvPr/>
            </p:nvSpPr>
            <p:spPr>
              <a:xfrm>
                <a:off x="2022700" y="3345900"/>
                <a:ext cx="104650" cy="52025"/>
              </a:xfrm>
              <a:custGeom>
                <a:rect b="b" l="l" r="r" t="t"/>
                <a:pathLst>
                  <a:path extrusionOk="0" h="2081" w="4186">
                    <a:moveTo>
                      <a:pt x="0" y="0"/>
                    </a:moveTo>
                    <a:lnTo>
                      <a:pt x="0" y="2081"/>
                    </a:lnTo>
                    <a:lnTo>
                      <a:pt x="4186" y="2081"/>
                    </a:lnTo>
                    <a:lnTo>
                      <a:pt x="4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1" name="Google Shape;10331;p42"/>
              <p:cNvSpPr/>
              <p:nvPr/>
            </p:nvSpPr>
            <p:spPr>
              <a:xfrm>
                <a:off x="2074700" y="3136625"/>
                <a:ext cx="52650" cy="104650"/>
              </a:xfrm>
              <a:custGeom>
                <a:rect b="b" l="l" r="r" t="t"/>
                <a:pathLst>
                  <a:path extrusionOk="0" h="4186" w="2106">
                    <a:moveTo>
                      <a:pt x="1" y="0"/>
                    </a:moveTo>
                    <a:lnTo>
                      <a:pt x="1" y="4186"/>
                    </a:lnTo>
                    <a:lnTo>
                      <a:pt x="2106" y="4186"/>
                    </a:ln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2" name="Google Shape;10332;p42"/>
              <p:cNvSpPr/>
              <p:nvPr/>
            </p:nvSpPr>
            <p:spPr>
              <a:xfrm>
                <a:off x="2127325" y="3241250"/>
                <a:ext cx="52050" cy="104675"/>
              </a:xfrm>
              <a:custGeom>
                <a:rect b="b" l="l" r="r" t="t"/>
                <a:pathLst>
                  <a:path extrusionOk="0" h="4187" w="2082">
                    <a:moveTo>
                      <a:pt x="1" y="1"/>
                    </a:moveTo>
                    <a:lnTo>
                      <a:pt x="1" y="4186"/>
                    </a:lnTo>
                    <a:lnTo>
                      <a:pt x="2081" y="4186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3" name="Google Shape;10333;p42"/>
              <p:cNvSpPr/>
              <p:nvPr/>
            </p:nvSpPr>
            <p:spPr>
              <a:xfrm>
                <a:off x="1813425" y="3136625"/>
                <a:ext cx="52025" cy="52025"/>
              </a:xfrm>
              <a:custGeom>
                <a:rect b="b" l="l" r="r" t="t"/>
                <a:pathLst>
                  <a:path extrusionOk="0" h="2081" w="2081">
                    <a:moveTo>
                      <a:pt x="0" y="0"/>
                    </a:moveTo>
                    <a:lnTo>
                      <a:pt x="0" y="2081"/>
                    </a:lnTo>
                    <a:lnTo>
                      <a:pt x="2081" y="2081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4" name="Google Shape;10334;p42"/>
              <p:cNvSpPr/>
              <p:nvPr/>
            </p:nvSpPr>
            <p:spPr>
              <a:xfrm>
                <a:off x="1760800" y="3188625"/>
                <a:ext cx="52650" cy="52650"/>
              </a:xfrm>
              <a:custGeom>
                <a:rect b="b" l="l" r="r" t="t"/>
                <a:pathLst>
                  <a:path extrusionOk="0" h="2106" w="2106">
                    <a:moveTo>
                      <a:pt x="0" y="1"/>
                    </a:moveTo>
                    <a:lnTo>
                      <a:pt x="0" y="2106"/>
                    </a:lnTo>
                    <a:lnTo>
                      <a:pt x="2105" y="2106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5" name="Google Shape;10335;p42"/>
              <p:cNvSpPr/>
              <p:nvPr/>
            </p:nvSpPr>
            <p:spPr>
              <a:xfrm>
                <a:off x="1708775" y="3241250"/>
                <a:ext cx="52050" cy="52050"/>
              </a:xfrm>
              <a:custGeom>
                <a:rect b="b" l="l" r="r" t="t"/>
                <a:pathLst>
                  <a:path extrusionOk="0" h="2082" w="2082">
                    <a:moveTo>
                      <a:pt x="1" y="1"/>
                    </a:moveTo>
                    <a:lnTo>
                      <a:pt x="1" y="2081"/>
                    </a:lnTo>
                    <a:lnTo>
                      <a:pt x="2081" y="2081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6" name="Google Shape;10336;p42"/>
              <p:cNvSpPr/>
              <p:nvPr/>
            </p:nvSpPr>
            <p:spPr>
              <a:xfrm>
                <a:off x="1656150" y="2404175"/>
                <a:ext cx="52050" cy="889123"/>
              </a:xfrm>
              <a:custGeom>
                <a:rect b="b" l="l" r="r" t="t"/>
                <a:pathLst>
                  <a:path extrusionOk="0" h="2082" w="2082">
                    <a:moveTo>
                      <a:pt x="1" y="1"/>
                    </a:moveTo>
                    <a:lnTo>
                      <a:pt x="1" y="2081"/>
                    </a:lnTo>
                    <a:lnTo>
                      <a:pt x="2081" y="2081"/>
                    </a:lnTo>
                    <a:lnTo>
                      <a:pt x="20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37" name="Google Shape;10337;p42"/>
            <p:cNvSpPr/>
            <p:nvPr/>
          </p:nvSpPr>
          <p:spPr>
            <a:xfrm>
              <a:off x="2283975" y="4078350"/>
              <a:ext cx="575850" cy="732500"/>
            </a:xfrm>
            <a:custGeom>
              <a:rect b="b" l="l" r="r" t="t"/>
              <a:pathLst>
                <a:path extrusionOk="0" h="29300" w="23034">
                  <a:moveTo>
                    <a:pt x="1" y="1"/>
                  </a:moveTo>
                  <a:lnTo>
                    <a:pt x="1" y="2081"/>
                  </a:lnTo>
                  <a:lnTo>
                    <a:pt x="2106" y="2081"/>
                  </a:lnTo>
                  <a:lnTo>
                    <a:pt x="2106" y="4186"/>
                  </a:lnTo>
                  <a:lnTo>
                    <a:pt x="2106" y="6267"/>
                  </a:lnTo>
                  <a:lnTo>
                    <a:pt x="2106" y="8372"/>
                  </a:lnTo>
                  <a:lnTo>
                    <a:pt x="4186" y="8372"/>
                  </a:lnTo>
                  <a:lnTo>
                    <a:pt x="4186" y="10452"/>
                  </a:lnTo>
                  <a:lnTo>
                    <a:pt x="6291" y="10452"/>
                  </a:lnTo>
                  <a:lnTo>
                    <a:pt x="6291" y="12557"/>
                  </a:lnTo>
                  <a:lnTo>
                    <a:pt x="8372" y="12557"/>
                  </a:lnTo>
                  <a:lnTo>
                    <a:pt x="8372" y="14638"/>
                  </a:lnTo>
                  <a:lnTo>
                    <a:pt x="8372" y="16743"/>
                  </a:lnTo>
                  <a:lnTo>
                    <a:pt x="6291" y="16743"/>
                  </a:lnTo>
                  <a:lnTo>
                    <a:pt x="6291" y="18823"/>
                  </a:lnTo>
                  <a:lnTo>
                    <a:pt x="4186" y="18823"/>
                  </a:lnTo>
                  <a:lnTo>
                    <a:pt x="4186" y="20928"/>
                  </a:lnTo>
                  <a:lnTo>
                    <a:pt x="2106" y="20928"/>
                  </a:lnTo>
                  <a:lnTo>
                    <a:pt x="2106" y="23008"/>
                  </a:lnTo>
                  <a:lnTo>
                    <a:pt x="2106" y="25114"/>
                  </a:lnTo>
                  <a:lnTo>
                    <a:pt x="2106" y="27194"/>
                  </a:lnTo>
                  <a:lnTo>
                    <a:pt x="1" y="27194"/>
                  </a:lnTo>
                  <a:lnTo>
                    <a:pt x="1" y="29299"/>
                  </a:lnTo>
                  <a:lnTo>
                    <a:pt x="23033" y="29299"/>
                  </a:lnTo>
                  <a:lnTo>
                    <a:pt x="23033" y="27194"/>
                  </a:lnTo>
                  <a:lnTo>
                    <a:pt x="20928" y="27194"/>
                  </a:lnTo>
                  <a:lnTo>
                    <a:pt x="20928" y="25114"/>
                  </a:lnTo>
                  <a:lnTo>
                    <a:pt x="20928" y="23008"/>
                  </a:lnTo>
                  <a:lnTo>
                    <a:pt x="20928" y="20928"/>
                  </a:lnTo>
                  <a:lnTo>
                    <a:pt x="18848" y="20928"/>
                  </a:lnTo>
                  <a:lnTo>
                    <a:pt x="18848" y="18823"/>
                  </a:lnTo>
                  <a:lnTo>
                    <a:pt x="16743" y="18823"/>
                  </a:lnTo>
                  <a:lnTo>
                    <a:pt x="16743" y="16743"/>
                  </a:lnTo>
                  <a:lnTo>
                    <a:pt x="14662" y="16743"/>
                  </a:lnTo>
                  <a:lnTo>
                    <a:pt x="14662" y="14638"/>
                  </a:lnTo>
                  <a:lnTo>
                    <a:pt x="14662" y="12557"/>
                  </a:lnTo>
                  <a:lnTo>
                    <a:pt x="16743" y="12557"/>
                  </a:lnTo>
                  <a:lnTo>
                    <a:pt x="16743" y="10452"/>
                  </a:lnTo>
                  <a:lnTo>
                    <a:pt x="18848" y="10452"/>
                  </a:lnTo>
                  <a:lnTo>
                    <a:pt x="18848" y="8372"/>
                  </a:lnTo>
                  <a:lnTo>
                    <a:pt x="20928" y="8372"/>
                  </a:lnTo>
                  <a:lnTo>
                    <a:pt x="20928" y="6267"/>
                  </a:lnTo>
                  <a:lnTo>
                    <a:pt x="20928" y="4186"/>
                  </a:lnTo>
                  <a:lnTo>
                    <a:pt x="20928" y="2081"/>
                  </a:lnTo>
                  <a:lnTo>
                    <a:pt x="23033" y="2081"/>
                  </a:lnTo>
                  <a:lnTo>
                    <a:pt x="230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42"/>
            <p:cNvSpPr/>
            <p:nvPr/>
          </p:nvSpPr>
          <p:spPr>
            <a:xfrm>
              <a:off x="2388625" y="4287625"/>
              <a:ext cx="104650" cy="104675"/>
            </a:xfrm>
            <a:custGeom>
              <a:rect b="b" l="l" r="r" t="t"/>
              <a:pathLst>
                <a:path extrusionOk="0" h="4187" w="4186">
                  <a:moveTo>
                    <a:pt x="0" y="1"/>
                  </a:moveTo>
                  <a:lnTo>
                    <a:pt x="0" y="2081"/>
                  </a:lnTo>
                  <a:lnTo>
                    <a:pt x="2105" y="2081"/>
                  </a:lnTo>
                  <a:lnTo>
                    <a:pt x="2105" y="1"/>
                  </a:lnTo>
                  <a:close/>
                  <a:moveTo>
                    <a:pt x="2105" y="2081"/>
                  </a:moveTo>
                  <a:lnTo>
                    <a:pt x="2105" y="4186"/>
                  </a:lnTo>
                  <a:lnTo>
                    <a:pt x="4186" y="4186"/>
                  </a:lnTo>
                  <a:lnTo>
                    <a:pt x="4186" y="20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42"/>
            <p:cNvSpPr/>
            <p:nvPr/>
          </p:nvSpPr>
          <p:spPr>
            <a:xfrm>
              <a:off x="2545875" y="4287625"/>
              <a:ext cx="52050" cy="52050"/>
            </a:xfrm>
            <a:custGeom>
              <a:rect b="b" l="l" r="r" t="t"/>
              <a:pathLst>
                <a:path extrusionOk="0" h="2082" w="2082">
                  <a:moveTo>
                    <a:pt x="1" y="1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42"/>
            <p:cNvSpPr/>
            <p:nvPr/>
          </p:nvSpPr>
          <p:spPr>
            <a:xfrm>
              <a:off x="2493250" y="4235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1"/>
                  </a:moveTo>
                  <a:lnTo>
                    <a:pt x="1" y="2106"/>
                  </a:lnTo>
                  <a:lnTo>
                    <a:pt x="2106" y="2106"/>
                  </a:lnTo>
                  <a:lnTo>
                    <a:pt x="2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42"/>
            <p:cNvSpPr/>
            <p:nvPr/>
          </p:nvSpPr>
          <p:spPr>
            <a:xfrm>
              <a:off x="2597900" y="423500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1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42"/>
            <p:cNvSpPr/>
            <p:nvPr/>
          </p:nvSpPr>
          <p:spPr>
            <a:xfrm>
              <a:off x="2493250" y="439227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1" y="0"/>
                  </a:moveTo>
                  <a:lnTo>
                    <a:pt x="1" y="4186"/>
                  </a:lnTo>
                  <a:lnTo>
                    <a:pt x="2106" y="4186"/>
                  </a:lnTo>
                  <a:lnTo>
                    <a:pt x="2106" y="2081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p42"/>
            <p:cNvSpPr/>
            <p:nvPr/>
          </p:nvSpPr>
          <p:spPr>
            <a:xfrm>
              <a:off x="2441250" y="4496900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1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42"/>
            <p:cNvSpPr/>
            <p:nvPr/>
          </p:nvSpPr>
          <p:spPr>
            <a:xfrm>
              <a:off x="2388625" y="45489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0"/>
                  </a:moveTo>
                  <a:lnTo>
                    <a:pt x="0" y="2105"/>
                  </a:lnTo>
                  <a:lnTo>
                    <a:pt x="2105" y="2105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42"/>
            <p:cNvSpPr/>
            <p:nvPr/>
          </p:nvSpPr>
          <p:spPr>
            <a:xfrm>
              <a:off x="2597900" y="465355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0" y="0"/>
                  </a:moveTo>
                  <a:lnTo>
                    <a:pt x="0" y="2106"/>
                  </a:lnTo>
                  <a:lnTo>
                    <a:pt x="2105" y="2106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42"/>
            <p:cNvSpPr/>
            <p:nvPr/>
          </p:nvSpPr>
          <p:spPr>
            <a:xfrm>
              <a:off x="2493250" y="4653550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6"/>
                  </a:lnTo>
                  <a:lnTo>
                    <a:pt x="2106" y="2106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7" name="Google Shape;10347;p42"/>
            <p:cNvSpPr/>
            <p:nvPr/>
          </p:nvSpPr>
          <p:spPr>
            <a:xfrm>
              <a:off x="2545875" y="4601550"/>
              <a:ext cx="52050" cy="52025"/>
            </a:xfrm>
            <a:custGeom>
              <a:rect b="b" l="l" r="r" t="t"/>
              <a:pathLst>
                <a:path extrusionOk="0" h="2081" w="2082">
                  <a:moveTo>
                    <a:pt x="1" y="0"/>
                  </a:moveTo>
                  <a:lnTo>
                    <a:pt x="1" y="2080"/>
                  </a:lnTo>
                  <a:lnTo>
                    <a:pt x="2081" y="2080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42"/>
            <p:cNvSpPr/>
            <p:nvPr/>
          </p:nvSpPr>
          <p:spPr>
            <a:xfrm>
              <a:off x="2283975" y="4078350"/>
              <a:ext cx="575850" cy="209300"/>
            </a:xfrm>
            <a:custGeom>
              <a:rect b="b" l="l" r="r" t="t"/>
              <a:pathLst>
                <a:path extrusionOk="0" h="8372" w="23034">
                  <a:moveTo>
                    <a:pt x="1" y="1"/>
                  </a:moveTo>
                  <a:lnTo>
                    <a:pt x="1" y="2081"/>
                  </a:lnTo>
                  <a:lnTo>
                    <a:pt x="2106" y="2081"/>
                  </a:lnTo>
                  <a:lnTo>
                    <a:pt x="2106" y="4186"/>
                  </a:lnTo>
                  <a:lnTo>
                    <a:pt x="2106" y="6267"/>
                  </a:lnTo>
                  <a:lnTo>
                    <a:pt x="2106" y="8372"/>
                  </a:lnTo>
                  <a:lnTo>
                    <a:pt x="4186" y="8372"/>
                  </a:lnTo>
                  <a:lnTo>
                    <a:pt x="4186" y="6267"/>
                  </a:lnTo>
                  <a:lnTo>
                    <a:pt x="4186" y="4186"/>
                  </a:lnTo>
                  <a:lnTo>
                    <a:pt x="4186" y="2081"/>
                  </a:lnTo>
                  <a:lnTo>
                    <a:pt x="18848" y="2081"/>
                  </a:lnTo>
                  <a:lnTo>
                    <a:pt x="18848" y="4186"/>
                  </a:lnTo>
                  <a:lnTo>
                    <a:pt x="18848" y="6267"/>
                  </a:lnTo>
                  <a:lnTo>
                    <a:pt x="18848" y="8372"/>
                  </a:lnTo>
                  <a:lnTo>
                    <a:pt x="20928" y="8372"/>
                  </a:lnTo>
                  <a:lnTo>
                    <a:pt x="20928" y="6267"/>
                  </a:lnTo>
                  <a:lnTo>
                    <a:pt x="20928" y="4186"/>
                  </a:lnTo>
                  <a:lnTo>
                    <a:pt x="20928" y="2081"/>
                  </a:lnTo>
                  <a:lnTo>
                    <a:pt x="23033" y="2081"/>
                  </a:lnTo>
                  <a:lnTo>
                    <a:pt x="230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42"/>
            <p:cNvSpPr/>
            <p:nvPr/>
          </p:nvSpPr>
          <p:spPr>
            <a:xfrm>
              <a:off x="2650525" y="4287625"/>
              <a:ext cx="104650" cy="104675"/>
            </a:xfrm>
            <a:custGeom>
              <a:rect b="b" l="l" r="r" t="t"/>
              <a:pathLst>
                <a:path extrusionOk="0" h="4187" w="4186">
                  <a:moveTo>
                    <a:pt x="2081" y="1"/>
                  </a:moveTo>
                  <a:lnTo>
                    <a:pt x="2081" y="2081"/>
                  </a:lnTo>
                  <a:lnTo>
                    <a:pt x="4186" y="2081"/>
                  </a:lnTo>
                  <a:lnTo>
                    <a:pt x="4186" y="1"/>
                  </a:lnTo>
                  <a:close/>
                  <a:moveTo>
                    <a:pt x="0" y="2081"/>
                  </a:moveTo>
                  <a:lnTo>
                    <a:pt x="0" y="4186"/>
                  </a:lnTo>
                  <a:lnTo>
                    <a:pt x="2081" y="4186"/>
                  </a:lnTo>
                  <a:lnTo>
                    <a:pt x="2081" y="20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42"/>
            <p:cNvSpPr/>
            <p:nvPr/>
          </p:nvSpPr>
          <p:spPr>
            <a:xfrm>
              <a:off x="2597900" y="4392275"/>
              <a:ext cx="52650" cy="104650"/>
            </a:xfrm>
            <a:custGeom>
              <a:rect b="b" l="l" r="r" t="t"/>
              <a:pathLst>
                <a:path extrusionOk="0" h="4186" w="2106">
                  <a:moveTo>
                    <a:pt x="0" y="0"/>
                  </a:moveTo>
                  <a:lnTo>
                    <a:pt x="0" y="4186"/>
                  </a:lnTo>
                  <a:lnTo>
                    <a:pt x="2105" y="4186"/>
                  </a:lnTo>
                  <a:lnTo>
                    <a:pt x="2105" y="2081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p42"/>
            <p:cNvSpPr/>
            <p:nvPr/>
          </p:nvSpPr>
          <p:spPr>
            <a:xfrm>
              <a:off x="2650525" y="4496900"/>
              <a:ext cx="52025" cy="52025"/>
            </a:xfrm>
            <a:custGeom>
              <a:rect b="b" l="l" r="r" t="t"/>
              <a:pathLst>
                <a:path extrusionOk="0" h="2081" w="2081">
                  <a:moveTo>
                    <a:pt x="0" y="1"/>
                  </a:moveTo>
                  <a:lnTo>
                    <a:pt x="0" y="2081"/>
                  </a:lnTo>
                  <a:lnTo>
                    <a:pt x="2081" y="2081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42"/>
            <p:cNvSpPr/>
            <p:nvPr/>
          </p:nvSpPr>
          <p:spPr>
            <a:xfrm>
              <a:off x="2702525" y="4548925"/>
              <a:ext cx="52650" cy="52650"/>
            </a:xfrm>
            <a:custGeom>
              <a:rect b="b" l="l" r="r" t="t"/>
              <a:pathLst>
                <a:path extrusionOk="0" h="2106" w="2106">
                  <a:moveTo>
                    <a:pt x="1" y="0"/>
                  </a:moveTo>
                  <a:lnTo>
                    <a:pt x="1" y="2105"/>
                  </a:lnTo>
                  <a:lnTo>
                    <a:pt x="2106" y="210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42"/>
            <p:cNvSpPr/>
            <p:nvPr/>
          </p:nvSpPr>
          <p:spPr>
            <a:xfrm>
              <a:off x="2283975" y="4601550"/>
              <a:ext cx="575850" cy="209300"/>
            </a:xfrm>
            <a:custGeom>
              <a:rect b="b" l="l" r="r" t="t"/>
              <a:pathLst>
                <a:path extrusionOk="0" h="8372" w="23034">
                  <a:moveTo>
                    <a:pt x="2106" y="0"/>
                  </a:moveTo>
                  <a:lnTo>
                    <a:pt x="2106" y="2080"/>
                  </a:lnTo>
                  <a:lnTo>
                    <a:pt x="2106" y="4186"/>
                  </a:lnTo>
                  <a:lnTo>
                    <a:pt x="2106" y="6266"/>
                  </a:lnTo>
                  <a:lnTo>
                    <a:pt x="1" y="6266"/>
                  </a:lnTo>
                  <a:lnTo>
                    <a:pt x="1" y="8371"/>
                  </a:lnTo>
                  <a:lnTo>
                    <a:pt x="23033" y="8371"/>
                  </a:lnTo>
                  <a:lnTo>
                    <a:pt x="23033" y="6266"/>
                  </a:lnTo>
                  <a:lnTo>
                    <a:pt x="20928" y="6266"/>
                  </a:lnTo>
                  <a:lnTo>
                    <a:pt x="20928" y="4186"/>
                  </a:lnTo>
                  <a:lnTo>
                    <a:pt x="20928" y="0"/>
                  </a:lnTo>
                  <a:lnTo>
                    <a:pt x="18848" y="0"/>
                  </a:lnTo>
                  <a:lnTo>
                    <a:pt x="18848" y="6266"/>
                  </a:lnTo>
                  <a:lnTo>
                    <a:pt x="16743" y="6266"/>
                  </a:lnTo>
                  <a:lnTo>
                    <a:pt x="16743" y="4186"/>
                  </a:lnTo>
                  <a:lnTo>
                    <a:pt x="14662" y="4186"/>
                  </a:lnTo>
                  <a:lnTo>
                    <a:pt x="14662" y="6266"/>
                  </a:lnTo>
                  <a:lnTo>
                    <a:pt x="12557" y="6266"/>
                  </a:lnTo>
                  <a:lnTo>
                    <a:pt x="12557" y="4186"/>
                  </a:lnTo>
                  <a:lnTo>
                    <a:pt x="10477" y="4186"/>
                  </a:lnTo>
                  <a:lnTo>
                    <a:pt x="10477" y="6266"/>
                  </a:lnTo>
                  <a:lnTo>
                    <a:pt x="8372" y="6266"/>
                  </a:lnTo>
                  <a:lnTo>
                    <a:pt x="8372" y="4186"/>
                  </a:lnTo>
                  <a:lnTo>
                    <a:pt x="6291" y="4186"/>
                  </a:lnTo>
                  <a:lnTo>
                    <a:pt x="6291" y="6266"/>
                  </a:lnTo>
                  <a:lnTo>
                    <a:pt x="4186" y="6266"/>
                  </a:lnTo>
                  <a:lnTo>
                    <a:pt x="4186" y="4186"/>
                  </a:lnTo>
                  <a:lnTo>
                    <a:pt x="4186" y="2080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4" name="Google Shape;10354;p42"/>
          <p:cNvGrpSpPr/>
          <p:nvPr/>
        </p:nvGrpSpPr>
        <p:grpSpPr>
          <a:xfrm>
            <a:off x="7891234" y="1586116"/>
            <a:ext cx="783680" cy="395688"/>
            <a:chOff x="-1940842" y="-1147617"/>
            <a:chExt cx="1405200" cy="709500"/>
          </a:xfrm>
        </p:grpSpPr>
        <p:sp>
          <p:nvSpPr>
            <p:cNvPr id="10355" name="Google Shape;10355;p42"/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42"/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42"/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p42"/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9" name="Google Shape;10359;p42"/>
          <p:cNvGrpSpPr/>
          <p:nvPr/>
        </p:nvGrpSpPr>
        <p:grpSpPr>
          <a:xfrm>
            <a:off x="5465513" y="4277710"/>
            <a:ext cx="473907" cy="640215"/>
            <a:chOff x="1027020" y="3242428"/>
            <a:chExt cx="622415" cy="808046"/>
          </a:xfrm>
        </p:grpSpPr>
        <p:sp>
          <p:nvSpPr>
            <p:cNvPr id="10360" name="Google Shape;10360;p42"/>
            <p:cNvSpPr/>
            <p:nvPr/>
          </p:nvSpPr>
          <p:spPr>
            <a:xfrm flipH="1">
              <a:off x="1031747" y="3262460"/>
              <a:ext cx="602658" cy="782405"/>
            </a:xfrm>
            <a:prstGeom prst="flowChartPunchedCard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1" name="Google Shape;10361;p42"/>
            <p:cNvGrpSpPr/>
            <p:nvPr/>
          </p:nvGrpSpPr>
          <p:grpSpPr>
            <a:xfrm>
              <a:off x="1027020" y="3242428"/>
              <a:ext cx="622415" cy="808046"/>
              <a:chOff x="-3238463" y="1736825"/>
              <a:chExt cx="2320713" cy="3012850"/>
            </a:xfrm>
          </p:grpSpPr>
          <p:sp>
            <p:nvSpPr>
              <p:cNvPr id="10362" name="Google Shape;10362;p42"/>
              <p:cNvSpPr/>
              <p:nvPr/>
            </p:nvSpPr>
            <p:spPr>
              <a:xfrm flipH="1">
                <a:off x="-3238463" y="1736825"/>
                <a:ext cx="2320702" cy="3012850"/>
              </a:xfrm>
              <a:prstGeom prst="flowChartPunchedCard">
                <a:avLst/>
              </a:prstGeom>
              <a:solidFill>
                <a:schemeClr val="accent4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3" name="Google Shape;10363;p42"/>
              <p:cNvSpPr/>
              <p:nvPr/>
            </p:nvSpPr>
            <p:spPr>
              <a:xfrm>
                <a:off x="-1382150" y="1736825"/>
                <a:ext cx="464400" cy="604500"/>
              </a:xfrm>
              <a:prstGeom prst="rtTriangle">
                <a:avLst/>
              </a:prstGeom>
              <a:solidFill>
                <a:schemeClr val="accent4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64" name="Google Shape;10364;p42"/>
          <p:cNvSpPr txBox="1"/>
          <p:nvPr>
            <p:ph idx="6" type="title"/>
          </p:nvPr>
        </p:nvSpPr>
        <p:spPr>
          <a:xfrm>
            <a:off x="5434877" y="4471386"/>
            <a:ext cx="535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06</a:t>
            </a:r>
            <a:endParaRPr sz="1800"/>
          </a:p>
        </p:txBody>
      </p:sp>
      <p:sp>
        <p:nvSpPr>
          <p:cNvPr id="10365" name="Google Shape;10365;p42"/>
          <p:cNvSpPr txBox="1"/>
          <p:nvPr>
            <p:ph idx="14" type="subTitle"/>
          </p:nvPr>
        </p:nvSpPr>
        <p:spPr>
          <a:xfrm>
            <a:off x="6185551" y="4216070"/>
            <a:ext cx="2112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A programar</a:t>
            </a:r>
            <a:endParaRPr sz="2200"/>
          </a:p>
        </p:txBody>
      </p:sp>
      <p:grpSp>
        <p:nvGrpSpPr>
          <p:cNvPr id="10366" name="Google Shape;10366;p42"/>
          <p:cNvGrpSpPr/>
          <p:nvPr/>
        </p:nvGrpSpPr>
        <p:grpSpPr>
          <a:xfrm>
            <a:off x="5496163" y="3139873"/>
            <a:ext cx="473907" cy="640215"/>
            <a:chOff x="1027020" y="3242428"/>
            <a:chExt cx="622415" cy="808046"/>
          </a:xfrm>
        </p:grpSpPr>
        <p:sp>
          <p:nvSpPr>
            <p:cNvPr id="10367" name="Google Shape;10367;p42"/>
            <p:cNvSpPr/>
            <p:nvPr/>
          </p:nvSpPr>
          <p:spPr>
            <a:xfrm flipH="1">
              <a:off x="1031747" y="3262460"/>
              <a:ext cx="602658" cy="782405"/>
            </a:xfrm>
            <a:prstGeom prst="flowChartPunchedCard">
              <a:avLst/>
            </a:prstGeom>
            <a:solidFill>
              <a:srgbClr val="00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8" name="Google Shape;10368;p42"/>
            <p:cNvGrpSpPr/>
            <p:nvPr/>
          </p:nvGrpSpPr>
          <p:grpSpPr>
            <a:xfrm>
              <a:off x="1027020" y="3242428"/>
              <a:ext cx="622415" cy="808046"/>
              <a:chOff x="-3238463" y="1736825"/>
              <a:chExt cx="2320713" cy="3012850"/>
            </a:xfrm>
          </p:grpSpPr>
          <p:sp>
            <p:nvSpPr>
              <p:cNvPr id="10369" name="Google Shape;10369;p42"/>
              <p:cNvSpPr/>
              <p:nvPr/>
            </p:nvSpPr>
            <p:spPr>
              <a:xfrm flipH="1">
                <a:off x="-3238463" y="1736825"/>
                <a:ext cx="2320702" cy="3012850"/>
              </a:xfrm>
              <a:prstGeom prst="flowChartPunchedCard">
                <a:avLst/>
              </a:prstGeom>
              <a:solidFill>
                <a:srgbClr val="00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0" name="Google Shape;10370;p42"/>
              <p:cNvSpPr/>
              <p:nvPr/>
            </p:nvSpPr>
            <p:spPr>
              <a:xfrm>
                <a:off x="-1382150" y="1736825"/>
                <a:ext cx="464400" cy="604500"/>
              </a:xfrm>
              <a:prstGeom prst="rtTriangle">
                <a:avLst/>
              </a:prstGeom>
              <a:solidFill>
                <a:srgbClr val="00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71" name="Google Shape;10371;p42"/>
          <p:cNvSpPr txBox="1"/>
          <p:nvPr>
            <p:ph idx="6" type="title"/>
          </p:nvPr>
        </p:nvSpPr>
        <p:spPr>
          <a:xfrm>
            <a:off x="5465527" y="3333549"/>
            <a:ext cx="535200" cy="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05</a:t>
            </a:r>
            <a:endParaRPr sz="1800"/>
          </a:p>
        </p:txBody>
      </p:sp>
      <p:sp>
        <p:nvSpPr>
          <p:cNvPr id="10372" name="Google Shape;10372;p42"/>
          <p:cNvSpPr txBox="1"/>
          <p:nvPr>
            <p:ph idx="14" type="subTitle"/>
          </p:nvPr>
        </p:nvSpPr>
        <p:spPr>
          <a:xfrm>
            <a:off x="6216201" y="3078232"/>
            <a:ext cx="2112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Abstracción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9" name="Shape 10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0" name="Google Shape;106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813" y="152400"/>
            <a:ext cx="64623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4" name="Shape 10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5" name="Google Shape;10605;p61"/>
          <p:cNvPicPr preferRelativeResize="0"/>
          <p:nvPr/>
        </p:nvPicPr>
        <p:blipFill rotWithShape="1">
          <a:blip r:embed="rId3">
            <a:alphaModFix/>
          </a:blip>
          <a:srcRect b="0" l="0" r="0" t="26589"/>
          <a:stretch/>
        </p:blipFill>
        <p:spPr>
          <a:xfrm>
            <a:off x="1071550" y="727350"/>
            <a:ext cx="7156750" cy="35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9" name="Shape 10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0" name="Google Shape;10610;p62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Memes</a:t>
            </a:r>
            <a:endParaRPr/>
          </a:p>
        </p:txBody>
      </p:sp>
      <p:pic>
        <p:nvPicPr>
          <p:cNvPr id="10611" name="Google Shape;106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25" y="1712301"/>
            <a:ext cx="4942600" cy="278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2" name="Google Shape;106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925" y="1268088"/>
            <a:ext cx="3477675" cy="310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6" name="Shape 10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7" name="Google Shape;10617;p63"/>
          <p:cNvSpPr txBox="1"/>
          <p:nvPr>
            <p:ph type="title"/>
          </p:nvPr>
        </p:nvSpPr>
        <p:spPr>
          <a:xfrm>
            <a:off x="1388100" y="1211500"/>
            <a:ext cx="6119400" cy="27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900"/>
              <a:t>Y porque necesitamos esto?</a:t>
            </a:r>
            <a:endParaRPr sz="6900"/>
          </a:p>
        </p:txBody>
      </p:sp>
      <p:pic>
        <p:nvPicPr>
          <p:cNvPr id="10618" name="Google Shape;106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800" y="3245013"/>
            <a:ext cx="27432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2" name="Shape 10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3" name="Google Shape;10623;p64"/>
          <p:cNvGrpSpPr/>
          <p:nvPr/>
        </p:nvGrpSpPr>
        <p:grpSpPr>
          <a:xfrm>
            <a:off x="719925" y="233625"/>
            <a:ext cx="7716900" cy="879300"/>
            <a:chOff x="719925" y="233625"/>
            <a:chExt cx="7716900" cy="879300"/>
          </a:xfrm>
        </p:grpSpPr>
        <p:sp>
          <p:nvSpPr>
            <p:cNvPr id="10624" name="Google Shape;10624;p64"/>
            <p:cNvSpPr/>
            <p:nvPr/>
          </p:nvSpPr>
          <p:spPr>
            <a:xfrm>
              <a:off x="719925" y="233625"/>
              <a:ext cx="7716900" cy="8793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238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25" name="Google Shape;10625;p64"/>
            <p:cNvGrpSpPr/>
            <p:nvPr/>
          </p:nvGrpSpPr>
          <p:grpSpPr>
            <a:xfrm>
              <a:off x="7755386" y="272907"/>
              <a:ext cx="634685" cy="168300"/>
              <a:chOff x="7755386" y="279729"/>
              <a:chExt cx="634685" cy="168300"/>
            </a:xfrm>
          </p:grpSpPr>
          <p:sp>
            <p:nvSpPr>
              <p:cNvPr id="10626" name="Google Shape;10626;p64"/>
              <p:cNvSpPr/>
              <p:nvPr/>
            </p:nvSpPr>
            <p:spPr>
              <a:xfrm>
                <a:off x="8221771" y="279729"/>
                <a:ext cx="168300" cy="168300"/>
              </a:xfrm>
              <a:prstGeom prst="mathMultiply">
                <a:avLst>
                  <a:gd fmla="val 0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27" name="Google Shape;10627;p64"/>
              <p:cNvGrpSpPr/>
              <p:nvPr/>
            </p:nvGrpSpPr>
            <p:grpSpPr>
              <a:xfrm>
                <a:off x="8004462" y="307924"/>
                <a:ext cx="112019" cy="112144"/>
                <a:chOff x="7914618" y="539287"/>
                <a:chExt cx="112019" cy="112144"/>
              </a:xfrm>
            </p:grpSpPr>
            <p:sp>
              <p:nvSpPr>
                <p:cNvPr id="10628" name="Google Shape;10628;p64"/>
                <p:cNvSpPr/>
                <p:nvPr/>
              </p:nvSpPr>
              <p:spPr>
                <a:xfrm>
                  <a:off x="7914618" y="539287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9" name="Google Shape;10629;p64"/>
                <p:cNvSpPr/>
                <p:nvPr/>
              </p:nvSpPr>
              <p:spPr>
                <a:xfrm>
                  <a:off x="7943837" y="568632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0630" name="Google Shape;10630;p64"/>
              <p:cNvCxnSpPr/>
              <p:nvPr/>
            </p:nvCxnSpPr>
            <p:spPr>
              <a:xfrm>
                <a:off x="7755386" y="411324"/>
                <a:ext cx="109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631" name="Google Shape;10631;p64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ECURSOS</a:t>
            </a:r>
            <a:endParaRPr/>
          </a:p>
        </p:txBody>
      </p:sp>
      <p:sp>
        <p:nvSpPr>
          <p:cNvPr id="10632" name="Google Shape;10632;p64"/>
          <p:cNvSpPr txBox="1"/>
          <p:nvPr>
            <p:ph idx="1" type="body"/>
          </p:nvPr>
        </p:nvSpPr>
        <p:spPr>
          <a:xfrm>
            <a:off x="797925" y="1362375"/>
            <a:ext cx="8268000" cy="27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Source Code Pro"/>
                <a:ea typeface="Source Code Pro"/>
                <a:cs typeface="Source Code Pro"/>
                <a:sym typeface="Source Code Pro"/>
              </a:rPr>
              <a:t>Libros:</a:t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Programación orientada a objetos con C++ y Java; Lopez Gutierrez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>
                <a:latin typeface="Source Code Pro"/>
                <a:ea typeface="Source Code Pro"/>
                <a:cs typeface="Source Code Pro"/>
                <a:sym typeface="Source Code Pro"/>
              </a:rPr>
              <a:t>💎</a:t>
            </a:r>
            <a:r>
              <a:rPr lang="pt-BR"/>
              <a:t>Object-Oriented Analysis and Design with Applications, Grady Booch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2400">
                <a:latin typeface="Source Code Pro"/>
                <a:ea typeface="Source Code Pro"/>
                <a:cs typeface="Source Code Pro"/>
                <a:sym typeface="Source Code Pro"/>
              </a:rPr>
              <a:t>Internet:</a:t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</a:pPr>
            <a:r>
              <a:rPr b="1" lang="pt-BR">
                <a:latin typeface="Source Code Pro"/>
                <a:ea typeface="Source Code Pro"/>
                <a:cs typeface="Source Code Pro"/>
                <a:sym typeface="Source Code Pro"/>
              </a:rPr>
              <a:t>💎</a:t>
            </a:r>
            <a:r>
              <a:rPr lang="pt-BR" u="sng">
                <a:hlinkClick r:id="rId3"/>
              </a:rPr>
              <a:t>https://www.freecodecamp.org/news/object-oriented-programming-concepts-21bb035f7260/</a:t>
            </a:r>
            <a:r>
              <a:rPr lang="pt-BR"/>
              <a:t> </a:t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https://stackoverflow.com/questions/1031273/what-is-polymorphism-what-is-it-for-and-how-is-it-used</a:t>
            </a:r>
            <a:r>
              <a:rPr lang="pt-BR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https://medium.com/@shanikae/polymorphism-explained-simply-7294c8deeef7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https://www.enjoyalgorithms.com/blog/encapsulation-in-oops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https://www.enjoyalgorithms.com/blog/abstraction-in-oops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>
                <a:solidFill>
                  <a:schemeClr val="hlink"/>
                </a:solidFill>
                <a:hlinkClick r:id="rId8"/>
              </a:rPr>
              <a:t>https://www.youtube.com/watch?v=WlBwp6JKa5I&amp;list=PLh__c6r9L-lsDAtXi6OS1syeVM7XvBiRZ</a:t>
            </a:r>
            <a:r>
              <a:rPr lang="pt-BR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>
                <a:solidFill>
                  <a:schemeClr val="hlink"/>
                </a:solidFill>
                <a:hlinkClick r:id="rId9"/>
              </a:rPr>
              <a:t>https://stackoverflow.com/questions/742341/difference-between-abstraction-and-encapsulation</a:t>
            </a:r>
            <a:r>
              <a:rPr lang="pt-BR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>
                <a:solidFill>
                  <a:schemeClr val="hlink"/>
                </a:solidFill>
                <a:hlinkClick r:id="rId10"/>
              </a:rPr>
              <a:t>https://www.youtube.com/watch?v=b9_0bqrm2G8</a:t>
            </a:r>
            <a:r>
              <a:rPr lang="pt-BR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>
                <a:solidFill>
                  <a:schemeClr val="hlink"/>
                </a:solidFill>
                <a:hlinkClick r:id="rId11"/>
              </a:rPr>
              <a:t>https://www.embeddedrelated.com/showarticle/1579.php</a:t>
            </a:r>
            <a:r>
              <a:rPr lang="pt-BR"/>
              <a:t> </a:t>
            </a:r>
            <a:endParaRPr/>
          </a:p>
        </p:txBody>
      </p:sp>
      <p:grpSp>
        <p:nvGrpSpPr>
          <p:cNvPr id="10633" name="Google Shape;10633;p64"/>
          <p:cNvGrpSpPr/>
          <p:nvPr/>
        </p:nvGrpSpPr>
        <p:grpSpPr>
          <a:xfrm>
            <a:off x="7965105" y="1362387"/>
            <a:ext cx="931484" cy="842113"/>
            <a:chOff x="-2157612" y="1129050"/>
            <a:chExt cx="1292113" cy="1168141"/>
          </a:xfrm>
        </p:grpSpPr>
        <p:grpSp>
          <p:nvGrpSpPr>
            <p:cNvPr id="10634" name="Google Shape;10634;p64"/>
            <p:cNvGrpSpPr/>
            <p:nvPr/>
          </p:nvGrpSpPr>
          <p:grpSpPr>
            <a:xfrm>
              <a:off x="-2157612" y="1129050"/>
              <a:ext cx="1292113" cy="1168141"/>
              <a:chOff x="-2157612" y="1129050"/>
              <a:chExt cx="1292113" cy="1168141"/>
            </a:xfrm>
          </p:grpSpPr>
          <p:sp>
            <p:nvSpPr>
              <p:cNvPr id="10635" name="Google Shape;10635;p64"/>
              <p:cNvSpPr/>
              <p:nvPr/>
            </p:nvSpPr>
            <p:spPr>
              <a:xfrm>
                <a:off x="-2157600" y="1158132"/>
                <a:ext cx="1292100" cy="835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6" name="Google Shape;10636;p64"/>
              <p:cNvSpPr/>
              <p:nvPr/>
            </p:nvSpPr>
            <p:spPr>
              <a:xfrm>
                <a:off x="-2157612" y="1129050"/>
                <a:ext cx="12921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7" name="Google Shape;10637;p64"/>
              <p:cNvSpPr/>
              <p:nvPr/>
            </p:nvSpPr>
            <p:spPr>
              <a:xfrm rot="5400000">
                <a:off x="-2584362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8" name="Google Shape;10638;p64"/>
              <p:cNvSpPr/>
              <p:nvPr/>
            </p:nvSpPr>
            <p:spPr>
              <a:xfrm>
                <a:off x="-1353237" y="2053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9" name="Google Shape;10639;p64"/>
              <p:cNvSpPr/>
              <p:nvPr/>
            </p:nvSpPr>
            <p:spPr>
              <a:xfrm>
                <a:off x="-1318437" y="2088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0" name="Google Shape;10640;p64"/>
              <p:cNvSpPr/>
              <p:nvPr/>
            </p:nvSpPr>
            <p:spPr>
              <a:xfrm>
                <a:off x="-1283637" y="21231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1" name="Google Shape;10641;p64"/>
              <p:cNvSpPr/>
              <p:nvPr/>
            </p:nvSpPr>
            <p:spPr>
              <a:xfrm>
                <a:off x="-1248837" y="21579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2" name="Google Shape;10642;p64"/>
              <p:cNvSpPr/>
              <p:nvPr/>
            </p:nvSpPr>
            <p:spPr>
              <a:xfrm>
                <a:off x="-1214037" y="2192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3" name="Google Shape;10643;p64"/>
              <p:cNvSpPr/>
              <p:nvPr/>
            </p:nvSpPr>
            <p:spPr>
              <a:xfrm>
                <a:off x="-1179237" y="22275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4" name="Google Shape;10644;p64"/>
              <p:cNvSpPr/>
              <p:nvPr/>
            </p:nvSpPr>
            <p:spPr>
              <a:xfrm>
                <a:off x="-1144437" y="22623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5" name="Google Shape;10645;p64"/>
              <p:cNvSpPr/>
              <p:nvPr/>
            </p:nvSpPr>
            <p:spPr>
              <a:xfrm>
                <a:off x="-1144425" y="2158016"/>
                <a:ext cx="34800" cy="10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6" name="Google Shape;10646;p64"/>
              <p:cNvSpPr/>
              <p:nvPr/>
            </p:nvSpPr>
            <p:spPr>
              <a:xfrm>
                <a:off x="-1179225" y="2186800"/>
                <a:ext cx="795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7" name="Google Shape;10647;p64"/>
              <p:cNvSpPr/>
              <p:nvPr/>
            </p:nvSpPr>
            <p:spPr>
              <a:xfrm>
                <a:off x="-1214000" y="2151988"/>
                <a:ext cx="114300" cy="4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8" name="Google Shape;10648;p64"/>
              <p:cNvSpPr/>
              <p:nvPr/>
            </p:nvSpPr>
            <p:spPr>
              <a:xfrm>
                <a:off x="-1248775" y="2095288"/>
                <a:ext cx="149100" cy="627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9" name="Google Shape;10649;p64"/>
              <p:cNvSpPr/>
              <p:nvPr/>
            </p:nvSpPr>
            <p:spPr>
              <a:xfrm>
                <a:off x="-1283575" y="2053600"/>
                <a:ext cx="1839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0" name="Google Shape;10650;p64"/>
              <p:cNvSpPr/>
              <p:nvPr/>
            </p:nvSpPr>
            <p:spPr>
              <a:xfrm>
                <a:off x="-1318359" y="2053600"/>
                <a:ext cx="2187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1" name="Google Shape;10651;p64"/>
              <p:cNvSpPr/>
              <p:nvPr/>
            </p:nvSpPr>
            <p:spPr>
              <a:xfrm>
                <a:off x="-1353150" y="1984000"/>
                <a:ext cx="243600" cy="69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2" name="Google Shape;10652;p64"/>
              <p:cNvSpPr/>
              <p:nvPr/>
            </p:nvSpPr>
            <p:spPr>
              <a:xfrm>
                <a:off x="-1353152" y="1984000"/>
                <a:ext cx="243600" cy="3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3" name="Google Shape;10653;p64"/>
              <p:cNvSpPr/>
              <p:nvPr/>
            </p:nvSpPr>
            <p:spPr>
              <a:xfrm>
                <a:off x="-2157612" y="1984000"/>
                <a:ext cx="804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4" name="Google Shape;10654;p64"/>
              <p:cNvSpPr/>
              <p:nvPr/>
            </p:nvSpPr>
            <p:spPr>
              <a:xfrm rot="5400000">
                <a:off x="-1327587" y="1555800"/>
                <a:ext cx="8883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5" name="Google Shape;10655;p64"/>
              <p:cNvSpPr/>
              <p:nvPr/>
            </p:nvSpPr>
            <p:spPr>
              <a:xfrm>
                <a:off x="-1388037" y="2018791"/>
                <a:ext cx="348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6" name="Google Shape;10656;p64"/>
              <p:cNvSpPr/>
              <p:nvPr/>
            </p:nvSpPr>
            <p:spPr>
              <a:xfrm>
                <a:off x="-1109637" y="2017225"/>
                <a:ext cx="34800" cy="24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7" name="Google Shape;10657;p64"/>
              <p:cNvSpPr/>
              <p:nvPr/>
            </p:nvSpPr>
            <p:spPr>
              <a:xfrm>
                <a:off x="-1109637" y="1984000"/>
                <a:ext cx="243600" cy="3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58" name="Google Shape;10658;p64"/>
            <p:cNvGrpSpPr/>
            <p:nvPr/>
          </p:nvGrpSpPr>
          <p:grpSpPr>
            <a:xfrm>
              <a:off x="-1901166" y="1251073"/>
              <a:ext cx="779222" cy="642578"/>
              <a:chOff x="474809" y="1560440"/>
              <a:chExt cx="475831" cy="392414"/>
            </a:xfrm>
          </p:grpSpPr>
          <p:sp>
            <p:nvSpPr>
              <p:cNvPr id="10659" name="Google Shape;10659;p64"/>
              <p:cNvSpPr/>
              <p:nvPr/>
            </p:nvSpPr>
            <p:spPr>
              <a:xfrm rot="397570">
                <a:off x="694191" y="192745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0" name="Google Shape;10660;p64"/>
              <p:cNvSpPr/>
              <p:nvPr/>
            </p:nvSpPr>
            <p:spPr>
              <a:xfrm rot="397570">
                <a:off x="689540" y="164963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1" name="Google Shape;10661;p64"/>
              <p:cNvSpPr/>
              <p:nvPr/>
            </p:nvSpPr>
            <p:spPr>
              <a:xfrm rot="397570">
                <a:off x="672390" y="190655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2" name="Google Shape;10662;p64"/>
              <p:cNvSpPr/>
              <p:nvPr/>
            </p:nvSpPr>
            <p:spPr>
              <a:xfrm rot="397570">
                <a:off x="667723" y="162859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3" name="Google Shape;10663;p64"/>
              <p:cNvSpPr/>
              <p:nvPr/>
            </p:nvSpPr>
            <p:spPr>
              <a:xfrm rot="397570">
                <a:off x="650747" y="18855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4" name="Google Shape;10664;p64"/>
              <p:cNvSpPr/>
              <p:nvPr/>
            </p:nvSpPr>
            <p:spPr>
              <a:xfrm rot="397570">
                <a:off x="646096" y="160754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5" name="Google Shape;10665;p64"/>
              <p:cNvSpPr/>
              <p:nvPr/>
            </p:nvSpPr>
            <p:spPr>
              <a:xfrm rot="397570">
                <a:off x="629094" y="186447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6" name="Google Shape;10666;p64"/>
              <p:cNvSpPr/>
              <p:nvPr/>
            </p:nvSpPr>
            <p:spPr>
              <a:xfrm rot="397570">
                <a:off x="624443" y="158668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7" name="Google Shape;10667;p64"/>
              <p:cNvSpPr/>
              <p:nvPr/>
            </p:nvSpPr>
            <p:spPr>
              <a:xfrm rot="397570">
                <a:off x="607292" y="184360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8" name="Google Shape;10668;p64"/>
              <p:cNvSpPr/>
              <p:nvPr/>
            </p:nvSpPr>
            <p:spPr>
              <a:xfrm rot="397570">
                <a:off x="602625" y="156563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9" name="Google Shape;10669;p64"/>
              <p:cNvSpPr/>
              <p:nvPr/>
            </p:nvSpPr>
            <p:spPr>
              <a:xfrm rot="397570">
                <a:off x="585650" y="18225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0" name="Google Shape;10670;p64"/>
              <p:cNvSpPr/>
              <p:nvPr/>
            </p:nvSpPr>
            <p:spPr>
              <a:xfrm rot="397570">
                <a:off x="581363" y="156602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1" name="Google Shape;10671;p64"/>
              <p:cNvSpPr/>
              <p:nvPr/>
            </p:nvSpPr>
            <p:spPr>
              <a:xfrm rot="397570">
                <a:off x="563997" y="180151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2" name="Google Shape;10672;p64"/>
              <p:cNvSpPr/>
              <p:nvPr/>
            </p:nvSpPr>
            <p:spPr>
              <a:xfrm rot="397570">
                <a:off x="559952" y="156641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3" name="Google Shape;10673;p64"/>
              <p:cNvSpPr/>
              <p:nvPr/>
            </p:nvSpPr>
            <p:spPr>
              <a:xfrm rot="397570">
                <a:off x="542194" y="17806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4" name="Google Shape;10674;p64"/>
              <p:cNvSpPr/>
              <p:nvPr/>
            </p:nvSpPr>
            <p:spPr>
              <a:xfrm rot="397570">
                <a:off x="539066" y="158846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5" name="Google Shape;10675;p64"/>
              <p:cNvSpPr/>
              <p:nvPr/>
            </p:nvSpPr>
            <p:spPr>
              <a:xfrm rot="397570">
                <a:off x="520552" y="175960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6" name="Google Shape;10676;p64"/>
              <p:cNvSpPr/>
              <p:nvPr/>
            </p:nvSpPr>
            <p:spPr>
              <a:xfrm rot="397570">
                <a:off x="518045" y="1610113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7" name="Google Shape;10677;p64"/>
              <p:cNvSpPr/>
              <p:nvPr/>
            </p:nvSpPr>
            <p:spPr>
              <a:xfrm rot="397570">
                <a:off x="498751" y="173855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8" name="Google Shape;10678;p64"/>
              <p:cNvSpPr/>
              <p:nvPr/>
            </p:nvSpPr>
            <p:spPr>
              <a:xfrm rot="397570">
                <a:off x="496999" y="16319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9" name="Google Shape;10679;p64"/>
              <p:cNvSpPr/>
              <p:nvPr/>
            </p:nvSpPr>
            <p:spPr>
              <a:xfrm rot="397570">
                <a:off x="477099" y="1717683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0" name="Google Shape;10680;p64"/>
              <p:cNvSpPr/>
              <p:nvPr/>
            </p:nvSpPr>
            <p:spPr>
              <a:xfrm rot="397570">
                <a:off x="476717" y="169625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1" name="Google Shape;10681;p64"/>
              <p:cNvSpPr/>
              <p:nvPr/>
            </p:nvSpPr>
            <p:spPr>
              <a:xfrm rot="397570">
                <a:off x="476317" y="167499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2" name="Google Shape;10682;p64"/>
              <p:cNvSpPr/>
              <p:nvPr/>
            </p:nvSpPr>
            <p:spPr>
              <a:xfrm rot="397570">
                <a:off x="476111" y="165356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8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3" name="Google Shape;10683;p64"/>
              <p:cNvSpPr/>
              <p:nvPr/>
            </p:nvSpPr>
            <p:spPr>
              <a:xfrm rot="397570">
                <a:off x="715443" y="1927236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4" name="Google Shape;10684;p64"/>
              <p:cNvSpPr/>
              <p:nvPr/>
            </p:nvSpPr>
            <p:spPr>
              <a:xfrm rot="397570">
                <a:off x="710803" y="164924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5" name="Google Shape;10685;p64"/>
              <p:cNvSpPr/>
              <p:nvPr/>
            </p:nvSpPr>
            <p:spPr>
              <a:xfrm rot="397570">
                <a:off x="736489" y="190540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6" name="Google Shape;10686;p64"/>
              <p:cNvSpPr/>
              <p:nvPr/>
            </p:nvSpPr>
            <p:spPr>
              <a:xfrm rot="397570">
                <a:off x="731849" y="1627445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7" name="Google Shape;10687;p64"/>
              <p:cNvSpPr/>
              <p:nvPr/>
            </p:nvSpPr>
            <p:spPr>
              <a:xfrm rot="397570">
                <a:off x="757536" y="188376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8" name="Google Shape;10688;p64"/>
              <p:cNvSpPr/>
              <p:nvPr/>
            </p:nvSpPr>
            <p:spPr>
              <a:xfrm rot="397570">
                <a:off x="752894" y="16058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9" name="Google Shape;10689;p64"/>
              <p:cNvSpPr/>
              <p:nvPr/>
            </p:nvSpPr>
            <p:spPr>
              <a:xfrm rot="397570">
                <a:off x="778408" y="1861963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0" name="Google Shape;10690;p64"/>
              <p:cNvSpPr/>
              <p:nvPr/>
            </p:nvSpPr>
            <p:spPr>
              <a:xfrm rot="397570">
                <a:off x="773756" y="1584175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1" name="Google Shape;10691;p64"/>
              <p:cNvSpPr/>
              <p:nvPr/>
            </p:nvSpPr>
            <p:spPr>
              <a:xfrm rot="397570">
                <a:off x="799454" y="184031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2" name="Google Shape;10692;p64"/>
              <p:cNvSpPr/>
              <p:nvPr/>
            </p:nvSpPr>
            <p:spPr>
              <a:xfrm rot="397570">
                <a:off x="794802" y="156234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3" name="Google Shape;10693;p64"/>
              <p:cNvSpPr/>
              <p:nvPr/>
            </p:nvSpPr>
            <p:spPr>
              <a:xfrm rot="397570">
                <a:off x="820491" y="181866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4" name="Google Shape;10694;p64"/>
              <p:cNvSpPr/>
              <p:nvPr/>
            </p:nvSpPr>
            <p:spPr>
              <a:xfrm rot="397570">
                <a:off x="816054" y="156213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5" name="Google Shape;10695;p64"/>
              <p:cNvSpPr/>
              <p:nvPr/>
            </p:nvSpPr>
            <p:spPr>
              <a:xfrm rot="397570">
                <a:off x="841387" y="179686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6" name="Google Shape;10696;p64"/>
              <p:cNvSpPr/>
              <p:nvPr/>
            </p:nvSpPr>
            <p:spPr>
              <a:xfrm rot="397570">
                <a:off x="837492" y="156174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7" name="Google Shape;10697;p64"/>
              <p:cNvSpPr/>
              <p:nvPr/>
            </p:nvSpPr>
            <p:spPr>
              <a:xfrm rot="397570">
                <a:off x="862433" y="177521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8" name="Google Shape;10698;p64"/>
              <p:cNvSpPr/>
              <p:nvPr/>
            </p:nvSpPr>
            <p:spPr>
              <a:xfrm rot="397570">
                <a:off x="859143" y="158263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9" name="Google Shape;10699;p64"/>
              <p:cNvSpPr/>
              <p:nvPr/>
            </p:nvSpPr>
            <p:spPr>
              <a:xfrm rot="397570">
                <a:off x="883470" y="175357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07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0" name="Google Shape;10700;p64"/>
              <p:cNvSpPr/>
              <p:nvPr/>
            </p:nvSpPr>
            <p:spPr>
              <a:xfrm rot="397570">
                <a:off x="880945" y="160368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1" name="Google Shape;10701;p64"/>
              <p:cNvSpPr/>
              <p:nvPr/>
            </p:nvSpPr>
            <p:spPr>
              <a:xfrm rot="397570">
                <a:off x="904341" y="1731769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2" name="Google Shape;10702;p64"/>
              <p:cNvSpPr/>
              <p:nvPr/>
            </p:nvSpPr>
            <p:spPr>
              <a:xfrm rot="397570">
                <a:off x="902589" y="162469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3" name="Google Shape;10703;p64"/>
              <p:cNvSpPr/>
              <p:nvPr/>
            </p:nvSpPr>
            <p:spPr>
              <a:xfrm rot="397570">
                <a:off x="925387" y="17101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4" name="Google Shape;10704;p64"/>
              <p:cNvSpPr/>
              <p:nvPr/>
            </p:nvSpPr>
            <p:spPr>
              <a:xfrm rot="397570">
                <a:off x="924997" y="16886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5" name="Google Shape;10705;p64"/>
              <p:cNvSpPr/>
              <p:nvPr/>
            </p:nvSpPr>
            <p:spPr>
              <a:xfrm rot="397570">
                <a:off x="924607" y="166742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6" name="Google Shape;10706;p64"/>
              <p:cNvSpPr/>
              <p:nvPr/>
            </p:nvSpPr>
            <p:spPr>
              <a:xfrm rot="397570">
                <a:off x="924240" y="164601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7" name="Google Shape;10707;p64"/>
              <p:cNvSpPr/>
              <p:nvPr/>
            </p:nvSpPr>
            <p:spPr>
              <a:xfrm rot="397570">
                <a:off x="903950" y="1710508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8" name="Google Shape;10708;p64"/>
              <p:cNvSpPr/>
              <p:nvPr/>
            </p:nvSpPr>
            <p:spPr>
              <a:xfrm rot="397570">
                <a:off x="903734" y="168908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9" name="Google Shape;10709;p64"/>
              <p:cNvSpPr/>
              <p:nvPr/>
            </p:nvSpPr>
            <p:spPr>
              <a:xfrm rot="397570">
                <a:off x="903344" y="166781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0" name="Google Shape;10710;p64"/>
              <p:cNvSpPr/>
              <p:nvPr/>
            </p:nvSpPr>
            <p:spPr>
              <a:xfrm rot="397570">
                <a:off x="902978" y="164640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1" name="Google Shape;10711;p64"/>
              <p:cNvSpPr/>
              <p:nvPr/>
            </p:nvSpPr>
            <p:spPr>
              <a:xfrm rot="397570">
                <a:off x="883078" y="173216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2" name="Google Shape;10712;p64"/>
              <p:cNvSpPr/>
              <p:nvPr/>
            </p:nvSpPr>
            <p:spPr>
              <a:xfrm rot="397570">
                <a:off x="882689" y="171089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3" name="Google Shape;10713;p64"/>
              <p:cNvSpPr/>
              <p:nvPr/>
            </p:nvSpPr>
            <p:spPr>
              <a:xfrm rot="397570">
                <a:off x="882307" y="168946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4" name="Google Shape;10714;p64"/>
              <p:cNvSpPr/>
              <p:nvPr/>
            </p:nvSpPr>
            <p:spPr>
              <a:xfrm rot="397570">
                <a:off x="881932" y="166821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5" name="Google Shape;10715;p64"/>
              <p:cNvSpPr/>
              <p:nvPr/>
            </p:nvSpPr>
            <p:spPr>
              <a:xfrm rot="397570">
                <a:off x="881552" y="164677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8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6" name="Google Shape;10716;p64"/>
              <p:cNvSpPr/>
              <p:nvPr/>
            </p:nvSpPr>
            <p:spPr>
              <a:xfrm rot="397570">
                <a:off x="881326" y="1625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7" name="Google Shape;10717;p64"/>
              <p:cNvSpPr/>
              <p:nvPr/>
            </p:nvSpPr>
            <p:spPr>
              <a:xfrm rot="397570">
                <a:off x="862033" y="175395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8" name="Google Shape;10718;p64"/>
              <p:cNvSpPr/>
              <p:nvPr/>
            </p:nvSpPr>
            <p:spPr>
              <a:xfrm rot="397570">
                <a:off x="861652" y="173252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9" name="Google Shape;10719;p64"/>
              <p:cNvSpPr/>
              <p:nvPr/>
            </p:nvSpPr>
            <p:spPr>
              <a:xfrm rot="397570">
                <a:off x="861261" y="1711114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0" name="Google Shape;10720;p64"/>
              <p:cNvSpPr/>
              <p:nvPr/>
            </p:nvSpPr>
            <p:spPr>
              <a:xfrm rot="397570">
                <a:off x="861046" y="168986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1" name="Google Shape;10721;p64"/>
              <p:cNvSpPr/>
              <p:nvPr/>
            </p:nvSpPr>
            <p:spPr>
              <a:xfrm rot="397570">
                <a:off x="860681" y="1668425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2" name="Google Shape;10722;p64"/>
              <p:cNvSpPr/>
              <p:nvPr/>
            </p:nvSpPr>
            <p:spPr>
              <a:xfrm rot="397570">
                <a:off x="860289" y="16471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3" name="Google Shape;10723;p64"/>
              <p:cNvSpPr/>
              <p:nvPr/>
            </p:nvSpPr>
            <p:spPr>
              <a:xfrm rot="397570">
                <a:off x="859899" y="1625727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4" name="Google Shape;10724;p64"/>
              <p:cNvSpPr/>
              <p:nvPr/>
            </p:nvSpPr>
            <p:spPr>
              <a:xfrm rot="397570">
                <a:off x="859509" y="160447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5" name="Google Shape;10725;p64"/>
              <p:cNvSpPr/>
              <p:nvPr/>
            </p:nvSpPr>
            <p:spPr>
              <a:xfrm rot="397570">
                <a:off x="840995" y="177560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6" name="Google Shape;10726;p64"/>
              <p:cNvSpPr/>
              <p:nvPr/>
            </p:nvSpPr>
            <p:spPr>
              <a:xfrm rot="397570">
                <a:off x="840780" y="17541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7" name="Google Shape;10727;p64"/>
              <p:cNvSpPr/>
              <p:nvPr/>
            </p:nvSpPr>
            <p:spPr>
              <a:xfrm rot="397570">
                <a:off x="840390" y="173291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8" name="Google Shape;10728;p64"/>
              <p:cNvSpPr/>
              <p:nvPr/>
            </p:nvSpPr>
            <p:spPr>
              <a:xfrm rot="397570">
                <a:off x="840000" y="1711479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9" name="Google Shape;10729;p64"/>
              <p:cNvSpPr/>
              <p:nvPr/>
            </p:nvSpPr>
            <p:spPr>
              <a:xfrm rot="397570">
                <a:off x="839635" y="16902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0" name="Google Shape;10730;p64"/>
              <p:cNvSpPr/>
              <p:nvPr/>
            </p:nvSpPr>
            <p:spPr>
              <a:xfrm rot="397570">
                <a:off x="839243" y="1668815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1" name="Google Shape;10731;p64"/>
              <p:cNvSpPr/>
              <p:nvPr/>
            </p:nvSpPr>
            <p:spPr>
              <a:xfrm rot="397570">
                <a:off x="838853" y="164755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2" name="Google Shape;10732;p64"/>
              <p:cNvSpPr/>
              <p:nvPr/>
            </p:nvSpPr>
            <p:spPr>
              <a:xfrm rot="397570">
                <a:off x="838638" y="1626127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3" name="Google Shape;10733;p64"/>
              <p:cNvSpPr/>
              <p:nvPr/>
            </p:nvSpPr>
            <p:spPr>
              <a:xfrm rot="397570">
                <a:off x="838247" y="160486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4" name="Google Shape;10734;p64"/>
              <p:cNvSpPr/>
              <p:nvPr/>
            </p:nvSpPr>
            <p:spPr>
              <a:xfrm rot="397570">
                <a:off x="837882" y="158342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5" name="Google Shape;10735;p64"/>
              <p:cNvSpPr/>
              <p:nvPr/>
            </p:nvSpPr>
            <p:spPr>
              <a:xfrm rot="397570">
                <a:off x="820124" y="1797257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6" name="Google Shape;10736;p64"/>
              <p:cNvSpPr/>
              <p:nvPr/>
            </p:nvSpPr>
            <p:spPr>
              <a:xfrm rot="397570">
                <a:off x="819734" y="17759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7" name="Google Shape;10737;p64"/>
              <p:cNvSpPr/>
              <p:nvPr/>
            </p:nvSpPr>
            <p:spPr>
              <a:xfrm rot="397570">
                <a:off x="819344" y="175455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8" name="Google Shape;10738;p64"/>
              <p:cNvSpPr/>
              <p:nvPr/>
            </p:nvSpPr>
            <p:spPr>
              <a:xfrm rot="397570">
                <a:off x="818953" y="173330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9" name="Google Shape;10739;p64"/>
              <p:cNvSpPr/>
              <p:nvPr/>
            </p:nvSpPr>
            <p:spPr>
              <a:xfrm rot="397570">
                <a:off x="818588" y="1711870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0" name="Google Shape;10740;p64"/>
              <p:cNvSpPr/>
              <p:nvPr/>
            </p:nvSpPr>
            <p:spPr>
              <a:xfrm rot="397570">
                <a:off x="818372" y="1690618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07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1" name="Google Shape;10741;p64"/>
              <p:cNvSpPr/>
              <p:nvPr/>
            </p:nvSpPr>
            <p:spPr>
              <a:xfrm rot="397570">
                <a:off x="817992" y="166918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2" name="Google Shape;10742;p64"/>
              <p:cNvSpPr/>
              <p:nvPr/>
            </p:nvSpPr>
            <p:spPr>
              <a:xfrm rot="397570">
                <a:off x="817592" y="164791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3" name="Google Shape;10743;p64"/>
              <p:cNvSpPr/>
              <p:nvPr/>
            </p:nvSpPr>
            <p:spPr>
              <a:xfrm rot="397570">
                <a:off x="817210" y="162650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4" name="Google Shape;10744;p64"/>
              <p:cNvSpPr/>
              <p:nvPr/>
            </p:nvSpPr>
            <p:spPr>
              <a:xfrm rot="397570">
                <a:off x="816835" y="1605255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5" name="Google Shape;10745;p64"/>
              <p:cNvSpPr/>
              <p:nvPr/>
            </p:nvSpPr>
            <p:spPr>
              <a:xfrm rot="397570">
                <a:off x="816454" y="158381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6" name="Google Shape;10746;p64"/>
              <p:cNvSpPr/>
              <p:nvPr/>
            </p:nvSpPr>
            <p:spPr>
              <a:xfrm rot="397570">
                <a:off x="799079" y="181904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7" name="Google Shape;10747;p64"/>
              <p:cNvSpPr/>
              <p:nvPr/>
            </p:nvSpPr>
            <p:spPr>
              <a:xfrm rot="397570">
                <a:off x="798698" y="179762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8" name="Google Shape;10748;p64"/>
              <p:cNvSpPr/>
              <p:nvPr/>
            </p:nvSpPr>
            <p:spPr>
              <a:xfrm rot="397570">
                <a:off x="798298" y="177636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9" name="Google Shape;10749;p64"/>
              <p:cNvSpPr/>
              <p:nvPr/>
            </p:nvSpPr>
            <p:spPr>
              <a:xfrm rot="397570">
                <a:off x="798091" y="175495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0" name="Google Shape;10750;p64"/>
              <p:cNvSpPr/>
              <p:nvPr/>
            </p:nvSpPr>
            <p:spPr>
              <a:xfrm rot="397570">
                <a:off x="797691" y="173369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1" name="Google Shape;10751;p64"/>
              <p:cNvSpPr/>
              <p:nvPr/>
            </p:nvSpPr>
            <p:spPr>
              <a:xfrm rot="397570">
                <a:off x="797335" y="171226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2" name="Google Shape;10752;p64"/>
              <p:cNvSpPr/>
              <p:nvPr/>
            </p:nvSpPr>
            <p:spPr>
              <a:xfrm rot="397570">
                <a:off x="796945" y="16908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3" name="Google Shape;10753;p64"/>
              <p:cNvSpPr/>
              <p:nvPr/>
            </p:nvSpPr>
            <p:spPr>
              <a:xfrm rot="397570">
                <a:off x="796555" y="1669572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4" name="Google Shape;10754;p64"/>
              <p:cNvSpPr/>
              <p:nvPr/>
            </p:nvSpPr>
            <p:spPr>
              <a:xfrm rot="397570">
                <a:off x="796163" y="164815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5" name="Google Shape;10755;p64"/>
              <p:cNvSpPr/>
              <p:nvPr/>
            </p:nvSpPr>
            <p:spPr>
              <a:xfrm rot="397570">
                <a:off x="795798" y="162689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6" name="Google Shape;10756;p64"/>
              <p:cNvSpPr/>
              <p:nvPr/>
            </p:nvSpPr>
            <p:spPr>
              <a:xfrm rot="397570">
                <a:off x="795583" y="1605471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7" name="Google Shape;10757;p64"/>
              <p:cNvSpPr/>
              <p:nvPr/>
            </p:nvSpPr>
            <p:spPr>
              <a:xfrm rot="397570">
                <a:off x="795192" y="158421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8" name="Google Shape;10758;p64"/>
              <p:cNvSpPr/>
              <p:nvPr/>
            </p:nvSpPr>
            <p:spPr>
              <a:xfrm rot="397570">
                <a:off x="778041" y="184070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9" name="Google Shape;10759;p64"/>
              <p:cNvSpPr/>
              <p:nvPr/>
            </p:nvSpPr>
            <p:spPr>
              <a:xfrm rot="397570">
                <a:off x="777826" y="1819275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0" name="Google Shape;10760;p64"/>
              <p:cNvSpPr/>
              <p:nvPr/>
            </p:nvSpPr>
            <p:spPr>
              <a:xfrm rot="397570">
                <a:off x="777436" y="17980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1" name="Google Shape;10761;p64"/>
              <p:cNvSpPr/>
              <p:nvPr/>
            </p:nvSpPr>
            <p:spPr>
              <a:xfrm rot="397570">
                <a:off x="777046" y="177657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2" name="Google Shape;10762;p64"/>
              <p:cNvSpPr/>
              <p:nvPr/>
            </p:nvSpPr>
            <p:spPr>
              <a:xfrm rot="397570">
                <a:off x="776656" y="17553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3" name="Google Shape;10763;p64"/>
              <p:cNvSpPr/>
              <p:nvPr/>
            </p:nvSpPr>
            <p:spPr>
              <a:xfrm rot="397570">
                <a:off x="776289" y="1733913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4" name="Google Shape;10764;p64"/>
              <p:cNvSpPr/>
              <p:nvPr/>
            </p:nvSpPr>
            <p:spPr>
              <a:xfrm rot="397570">
                <a:off x="775899" y="1712650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5" name="Google Shape;10765;p64"/>
              <p:cNvSpPr/>
              <p:nvPr/>
            </p:nvSpPr>
            <p:spPr>
              <a:xfrm rot="397570">
                <a:off x="775684" y="169122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6" name="Google Shape;10766;p64"/>
              <p:cNvSpPr/>
              <p:nvPr/>
            </p:nvSpPr>
            <p:spPr>
              <a:xfrm rot="397570">
                <a:off x="775292" y="166996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7" name="Google Shape;10767;p64"/>
              <p:cNvSpPr/>
              <p:nvPr/>
            </p:nvSpPr>
            <p:spPr>
              <a:xfrm rot="397570">
                <a:off x="774902" y="164852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8" name="Google Shape;10768;p64"/>
              <p:cNvSpPr/>
              <p:nvPr/>
            </p:nvSpPr>
            <p:spPr>
              <a:xfrm rot="397570">
                <a:off x="774537" y="162726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9" name="Google Shape;10769;p64"/>
              <p:cNvSpPr/>
              <p:nvPr/>
            </p:nvSpPr>
            <p:spPr>
              <a:xfrm rot="397570">
                <a:off x="774146" y="160585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0" name="Google Shape;10770;p64"/>
              <p:cNvSpPr/>
              <p:nvPr/>
            </p:nvSpPr>
            <p:spPr>
              <a:xfrm rot="397570">
                <a:off x="757145" y="1862353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1" name="Google Shape;10771;p64"/>
              <p:cNvSpPr/>
              <p:nvPr/>
            </p:nvSpPr>
            <p:spPr>
              <a:xfrm rot="397570">
                <a:off x="756780" y="184109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2" name="Google Shape;10772;p64"/>
              <p:cNvSpPr/>
              <p:nvPr/>
            </p:nvSpPr>
            <p:spPr>
              <a:xfrm rot="397570">
                <a:off x="756390" y="181965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3" name="Google Shape;10773;p64"/>
              <p:cNvSpPr/>
              <p:nvPr/>
            </p:nvSpPr>
            <p:spPr>
              <a:xfrm rot="397570">
                <a:off x="755998" y="1798404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4" name="Google Shape;10774;p64"/>
              <p:cNvSpPr/>
              <p:nvPr/>
            </p:nvSpPr>
            <p:spPr>
              <a:xfrm rot="397570">
                <a:off x="755608" y="1776966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5" name="Google Shape;10775;p64"/>
              <p:cNvSpPr/>
              <p:nvPr/>
            </p:nvSpPr>
            <p:spPr>
              <a:xfrm rot="397570">
                <a:off x="755393" y="17557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6" name="Google Shape;10776;p64"/>
              <p:cNvSpPr/>
              <p:nvPr/>
            </p:nvSpPr>
            <p:spPr>
              <a:xfrm rot="397570">
                <a:off x="755028" y="1734278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7" name="Google Shape;10777;p64"/>
              <p:cNvSpPr/>
              <p:nvPr/>
            </p:nvSpPr>
            <p:spPr>
              <a:xfrm rot="397570">
                <a:off x="754638" y="17130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8" name="Google Shape;10778;p64"/>
              <p:cNvSpPr/>
              <p:nvPr/>
            </p:nvSpPr>
            <p:spPr>
              <a:xfrm rot="397570">
                <a:off x="754247" y="169160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9" name="Google Shape;10779;p64"/>
              <p:cNvSpPr/>
              <p:nvPr/>
            </p:nvSpPr>
            <p:spPr>
              <a:xfrm rot="397570">
                <a:off x="753856" y="1670352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0" name="Google Shape;10780;p64"/>
              <p:cNvSpPr/>
              <p:nvPr/>
            </p:nvSpPr>
            <p:spPr>
              <a:xfrm rot="397570">
                <a:off x="753491" y="164891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1" name="Google Shape;10781;p64"/>
              <p:cNvSpPr/>
              <p:nvPr/>
            </p:nvSpPr>
            <p:spPr>
              <a:xfrm rot="397570">
                <a:off x="753100" y="162765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2" name="Google Shape;10782;p64"/>
              <p:cNvSpPr/>
              <p:nvPr/>
            </p:nvSpPr>
            <p:spPr>
              <a:xfrm rot="397570">
                <a:off x="736099" y="188414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1"/>
                    </a:moveTo>
                    <a:lnTo>
                      <a:pt x="1" y="108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3" name="Google Shape;10783;p64"/>
              <p:cNvSpPr/>
              <p:nvPr/>
            </p:nvSpPr>
            <p:spPr>
              <a:xfrm rot="397570">
                <a:off x="735744" y="186272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4" name="Google Shape;10784;p64"/>
              <p:cNvSpPr/>
              <p:nvPr/>
            </p:nvSpPr>
            <p:spPr>
              <a:xfrm rot="397570">
                <a:off x="735344" y="184145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5" name="Google Shape;10785;p64"/>
              <p:cNvSpPr/>
              <p:nvPr/>
            </p:nvSpPr>
            <p:spPr>
              <a:xfrm rot="397570">
                <a:off x="735137" y="182005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6" name="Google Shape;10786;p64"/>
              <p:cNvSpPr/>
              <p:nvPr/>
            </p:nvSpPr>
            <p:spPr>
              <a:xfrm rot="397570">
                <a:off x="734737" y="1798794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7" name="Google Shape;10787;p64"/>
              <p:cNvSpPr/>
              <p:nvPr/>
            </p:nvSpPr>
            <p:spPr>
              <a:xfrm rot="397570">
                <a:off x="734356" y="17773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8" name="Google Shape;10788;p64"/>
              <p:cNvSpPr/>
              <p:nvPr/>
            </p:nvSpPr>
            <p:spPr>
              <a:xfrm rot="397570">
                <a:off x="733981" y="1756095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9" name="Google Shape;10789;p64"/>
              <p:cNvSpPr/>
              <p:nvPr/>
            </p:nvSpPr>
            <p:spPr>
              <a:xfrm rot="397570">
                <a:off x="733601" y="1734668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0" name="Google Shape;10790;p64"/>
              <p:cNvSpPr/>
              <p:nvPr/>
            </p:nvSpPr>
            <p:spPr>
              <a:xfrm rot="397570">
                <a:off x="733201" y="171340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1" name="Google Shape;10791;p64"/>
              <p:cNvSpPr/>
              <p:nvPr/>
            </p:nvSpPr>
            <p:spPr>
              <a:xfrm rot="397570">
                <a:off x="732821" y="1691970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64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2" name="Google Shape;10792;p64"/>
              <p:cNvSpPr/>
              <p:nvPr/>
            </p:nvSpPr>
            <p:spPr>
              <a:xfrm rot="397570">
                <a:off x="732595" y="167071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3" name="Google Shape;10793;p64"/>
              <p:cNvSpPr/>
              <p:nvPr/>
            </p:nvSpPr>
            <p:spPr>
              <a:xfrm rot="397570">
                <a:off x="732239" y="1649306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4" name="Google Shape;10794;p64"/>
              <p:cNvSpPr/>
              <p:nvPr/>
            </p:nvSpPr>
            <p:spPr>
              <a:xfrm rot="397570">
                <a:off x="715062" y="190579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5" name="Google Shape;10795;p64"/>
              <p:cNvSpPr/>
              <p:nvPr/>
            </p:nvSpPr>
            <p:spPr>
              <a:xfrm rot="397570">
                <a:off x="714846" y="1884371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6" name="Google Shape;10796;p64"/>
              <p:cNvSpPr/>
              <p:nvPr/>
            </p:nvSpPr>
            <p:spPr>
              <a:xfrm rot="397570">
                <a:off x="714482" y="1863110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7" name="Google Shape;10797;p64"/>
              <p:cNvSpPr/>
              <p:nvPr/>
            </p:nvSpPr>
            <p:spPr>
              <a:xfrm rot="397570">
                <a:off x="714092" y="18416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8" name="Google Shape;10798;p64"/>
              <p:cNvSpPr/>
              <p:nvPr/>
            </p:nvSpPr>
            <p:spPr>
              <a:xfrm rot="397570">
                <a:off x="713702" y="18204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9" name="Google Shape;10799;p64"/>
              <p:cNvSpPr/>
              <p:nvPr/>
            </p:nvSpPr>
            <p:spPr>
              <a:xfrm rot="397570">
                <a:off x="713310" y="179900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0" name="Google Shape;10800;p64"/>
              <p:cNvSpPr/>
              <p:nvPr/>
            </p:nvSpPr>
            <p:spPr>
              <a:xfrm rot="397570">
                <a:off x="712945" y="1777748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1" name="Google Shape;10801;p64"/>
              <p:cNvSpPr/>
              <p:nvPr/>
            </p:nvSpPr>
            <p:spPr>
              <a:xfrm rot="397570">
                <a:off x="712555" y="1756311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2" name="Google Shape;10802;p64"/>
              <p:cNvSpPr/>
              <p:nvPr/>
            </p:nvSpPr>
            <p:spPr>
              <a:xfrm rot="397570">
                <a:off x="712338" y="17350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3" name="Google Shape;10803;p64"/>
              <p:cNvSpPr/>
              <p:nvPr/>
            </p:nvSpPr>
            <p:spPr>
              <a:xfrm rot="397570">
                <a:off x="711948" y="1713622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4" name="Google Shape;10804;p64"/>
              <p:cNvSpPr/>
              <p:nvPr/>
            </p:nvSpPr>
            <p:spPr>
              <a:xfrm rot="397570">
                <a:off x="711558" y="16923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5" name="Google Shape;10805;p64"/>
              <p:cNvSpPr/>
              <p:nvPr/>
            </p:nvSpPr>
            <p:spPr>
              <a:xfrm rot="397570">
                <a:off x="711193" y="1670924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6" name="Google Shape;10806;p64"/>
              <p:cNvSpPr/>
              <p:nvPr/>
            </p:nvSpPr>
            <p:spPr>
              <a:xfrm rot="397570">
                <a:off x="693801" y="1906188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7" name="Google Shape;10807;p64"/>
              <p:cNvSpPr/>
              <p:nvPr/>
            </p:nvSpPr>
            <p:spPr>
              <a:xfrm rot="397570">
                <a:off x="693436" y="18847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8" name="Google Shape;10808;p64"/>
              <p:cNvSpPr/>
              <p:nvPr/>
            </p:nvSpPr>
            <p:spPr>
              <a:xfrm rot="397570">
                <a:off x="693044" y="1863500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9" name="Google Shape;10809;p64"/>
              <p:cNvSpPr/>
              <p:nvPr/>
            </p:nvSpPr>
            <p:spPr>
              <a:xfrm rot="397570">
                <a:off x="692654" y="1842064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0" name="Google Shape;10810;p64"/>
              <p:cNvSpPr/>
              <p:nvPr/>
            </p:nvSpPr>
            <p:spPr>
              <a:xfrm rot="397570">
                <a:off x="692264" y="1820801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4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1" name="Google Shape;10811;p64"/>
              <p:cNvSpPr/>
              <p:nvPr/>
            </p:nvSpPr>
            <p:spPr>
              <a:xfrm rot="397570">
                <a:off x="692049" y="1799374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2" name="Google Shape;10812;p64"/>
              <p:cNvSpPr/>
              <p:nvPr/>
            </p:nvSpPr>
            <p:spPr>
              <a:xfrm rot="397570">
                <a:off x="691684" y="1778113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3" name="Google Shape;10813;p64"/>
              <p:cNvSpPr/>
              <p:nvPr/>
            </p:nvSpPr>
            <p:spPr>
              <a:xfrm rot="397570">
                <a:off x="691292" y="1756702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4" name="Google Shape;10814;p64"/>
              <p:cNvSpPr/>
              <p:nvPr/>
            </p:nvSpPr>
            <p:spPr>
              <a:xfrm rot="397570">
                <a:off x="690903" y="173543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5" name="Google Shape;10815;p64"/>
              <p:cNvSpPr/>
              <p:nvPr/>
            </p:nvSpPr>
            <p:spPr>
              <a:xfrm rot="397570">
                <a:off x="690512" y="1714012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6" name="Google Shape;10816;p64"/>
              <p:cNvSpPr/>
              <p:nvPr/>
            </p:nvSpPr>
            <p:spPr>
              <a:xfrm rot="397570">
                <a:off x="690146" y="1692751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7" name="Google Shape;10817;p64"/>
              <p:cNvSpPr/>
              <p:nvPr/>
            </p:nvSpPr>
            <p:spPr>
              <a:xfrm rot="397570">
                <a:off x="689930" y="1671323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8" name="Google Shape;10818;p64"/>
              <p:cNvSpPr/>
              <p:nvPr/>
            </p:nvSpPr>
            <p:spPr>
              <a:xfrm rot="397570">
                <a:off x="672173" y="1885152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9" name="Google Shape;10819;p64"/>
              <p:cNvSpPr/>
              <p:nvPr/>
            </p:nvSpPr>
            <p:spPr>
              <a:xfrm rot="397570">
                <a:off x="671783" y="186389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0" name="Google Shape;10820;p64"/>
              <p:cNvSpPr/>
              <p:nvPr/>
            </p:nvSpPr>
            <p:spPr>
              <a:xfrm rot="397570">
                <a:off x="671393" y="1842454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1" name="Google Shape;10821;p64"/>
              <p:cNvSpPr/>
              <p:nvPr/>
            </p:nvSpPr>
            <p:spPr>
              <a:xfrm rot="397570">
                <a:off x="671002" y="182119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1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2" name="Google Shape;10822;p64"/>
              <p:cNvSpPr/>
              <p:nvPr/>
            </p:nvSpPr>
            <p:spPr>
              <a:xfrm rot="397570">
                <a:off x="670646" y="1799766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3" name="Google Shape;10823;p64"/>
              <p:cNvSpPr/>
              <p:nvPr/>
            </p:nvSpPr>
            <p:spPr>
              <a:xfrm rot="397570">
                <a:off x="670246" y="1778503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4" name="Google Shape;10824;p64"/>
              <p:cNvSpPr/>
              <p:nvPr/>
            </p:nvSpPr>
            <p:spPr>
              <a:xfrm rot="397570">
                <a:off x="669866" y="175706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5" name="Google Shape;10825;p64"/>
              <p:cNvSpPr/>
              <p:nvPr/>
            </p:nvSpPr>
            <p:spPr>
              <a:xfrm rot="397570">
                <a:off x="669641" y="173581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6" name="Google Shape;10826;p64"/>
              <p:cNvSpPr/>
              <p:nvPr/>
            </p:nvSpPr>
            <p:spPr>
              <a:xfrm rot="397570">
                <a:off x="669260" y="1714402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7" name="Google Shape;10827;p64"/>
              <p:cNvSpPr/>
              <p:nvPr/>
            </p:nvSpPr>
            <p:spPr>
              <a:xfrm rot="397570">
                <a:off x="668885" y="1693141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8" name="Google Shape;10828;p64"/>
              <p:cNvSpPr/>
              <p:nvPr/>
            </p:nvSpPr>
            <p:spPr>
              <a:xfrm rot="397570">
                <a:off x="668503" y="16717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9" name="Google Shape;10829;p64"/>
              <p:cNvSpPr/>
              <p:nvPr/>
            </p:nvSpPr>
            <p:spPr>
              <a:xfrm rot="397570">
                <a:off x="668113" y="1650278"/>
                <a:ext cx="24127" cy="24127"/>
              </a:xfrm>
              <a:custGeom>
                <a:rect b="b" l="l" r="r" t="t"/>
                <a:pathLst>
                  <a:path extrusionOk="0" h="965" w="965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0" name="Google Shape;10830;p64"/>
              <p:cNvSpPr/>
              <p:nvPr/>
            </p:nvSpPr>
            <p:spPr>
              <a:xfrm rot="397570">
                <a:off x="650347" y="1864256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08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1" name="Google Shape;10831;p64"/>
              <p:cNvSpPr/>
              <p:nvPr/>
            </p:nvSpPr>
            <p:spPr>
              <a:xfrm rot="397570">
                <a:off x="649966" y="1842844"/>
                <a:ext cx="24127" cy="23927"/>
              </a:xfrm>
              <a:custGeom>
                <a:rect b="b" l="l" r="r" t="t"/>
                <a:pathLst>
                  <a:path extrusionOk="0" h="957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2" name="Google Shape;10832;p64"/>
              <p:cNvSpPr/>
              <p:nvPr/>
            </p:nvSpPr>
            <p:spPr>
              <a:xfrm rot="397570">
                <a:off x="649601" y="1821408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3" name="Google Shape;10833;p64"/>
              <p:cNvSpPr/>
              <p:nvPr/>
            </p:nvSpPr>
            <p:spPr>
              <a:xfrm rot="397570">
                <a:off x="649384" y="1800156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4" name="Google Shape;10834;p64"/>
              <p:cNvSpPr/>
              <p:nvPr/>
            </p:nvSpPr>
            <p:spPr>
              <a:xfrm rot="397570">
                <a:off x="648994" y="17787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5" name="Google Shape;10835;p64"/>
              <p:cNvSpPr/>
              <p:nvPr/>
            </p:nvSpPr>
            <p:spPr>
              <a:xfrm rot="397570">
                <a:off x="648604" y="1757457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6" name="Google Shape;10836;p64"/>
              <p:cNvSpPr/>
              <p:nvPr/>
            </p:nvSpPr>
            <p:spPr>
              <a:xfrm rot="397570">
                <a:off x="648214" y="17360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5"/>
                    </a:lnTo>
                    <a:lnTo>
                      <a:pt x="115" y="964"/>
                    </a:lnTo>
                    <a:lnTo>
                      <a:pt x="958" y="85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7" name="Google Shape;10837;p64"/>
              <p:cNvSpPr/>
              <p:nvPr/>
            </p:nvSpPr>
            <p:spPr>
              <a:xfrm rot="397570">
                <a:off x="647849" y="171476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8" name="Google Shape;10838;p64"/>
              <p:cNvSpPr/>
              <p:nvPr/>
            </p:nvSpPr>
            <p:spPr>
              <a:xfrm rot="397570">
                <a:off x="647457" y="1693356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9" name="Google Shape;10839;p64"/>
              <p:cNvSpPr/>
              <p:nvPr/>
            </p:nvSpPr>
            <p:spPr>
              <a:xfrm rot="397570">
                <a:off x="647242" y="1672105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0" name="Google Shape;10840;p64"/>
              <p:cNvSpPr/>
              <p:nvPr/>
            </p:nvSpPr>
            <p:spPr>
              <a:xfrm rot="397570">
                <a:off x="646852" y="1650668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1" name="Google Shape;10841;p64"/>
              <p:cNvSpPr/>
              <p:nvPr/>
            </p:nvSpPr>
            <p:spPr>
              <a:xfrm rot="397570">
                <a:off x="646461" y="162940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2" name="Google Shape;10842;p64"/>
              <p:cNvSpPr/>
              <p:nvPr/>
            </p:nvSpPr>
            <p:spPr>
              <a:xfrm rot="397570">
                <a:off x="628705" y="1843209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3" name="Google Shape;10843;p64"/>
              <p:cNvSpPr/>
              <p:nvPr/>
            </p:nvSpPr>
            <p:spPr>
              <a:xfrm rot="397570">
                <a:off x="628338" y="1821798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4" name="Google Shape;10844;p64"/>
              <p:cNvSpPr/>
              <p:nvPr/>
            </p:nvSpPr>
            <p:spPr>
              <a:xfrm rot="397570">
                <a:off x="627948" y="18005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5" name="Google Shape;10845;p64"/>
              <p:cNvSpPr/>
              <p:nvPr/>
            </p:nvSpPr>
            <p:spPr>
              <a:xfrm rot="397570">
                <a:off x="627558" y="1779110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6" name="Google Shape;10846;p64"/>
              <p:cNvSpPr/>
              <p:nvPr/>
            </p:nvSpPr>
            <p:spPr>
              <a:xfrm rot="397570">
                <a:off x="627166" y="1757847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43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7" name="Google Shape;10847;p64"/>
              <p:cNvSpPr/>
              <p:nvPr/>
            </p:nvSpPr>
            <p:spPr>
              <a:xfrm rot="397570">
                <a:off x="626951" y="1736420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8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8" name="Google Shape;10848;p64"/>
              <p:cNvSpPr/>
              <p:nvPr/>
            </p:nvSpPr>
            <p:spPr>
              <a:xfrm rot="397570">
                <a:off x="626586" y="17151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9" name="Google Shape;10849;p64"/>
              <p:cNvSpPr/>
              <p:nvPr/>
            </p:nvSpPr>
            <p:spPr>
              <a:xfrm rot="397570">
                <a:off x="626196" y="169372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0" name="Google Shape;10850;p64"/>
              <p:cNvSpPr/>
              <p:nvPr/>
            </p:nvSpPr>
            <p:spPr>
              <a:xfrm rot="397570">
                <a:off x="625806" y="16724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1" name="Google Shape;10851;p64"/>
              <p:cNvSpPr/>
              <p:nvPr/>
            </p:nvSpPr>
            <p:spPr>
              <a:xfrm rot="397570">
                <a:off x="625414" y="1651058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2" name="Google Shape;10852;p64"/>
              <p:cNvSpPr/>
              <p:nvPr/>
            </p:nvSpPr>
            <p:spPr>
              <a:xfrm rot="397570">
                <a:off x="625049" y="1629797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3" name="Google Shape;10853;p64"/>
              <p:cNvSpPr/>
              <p:nvPr/>
            </p:nvSpPr>
            <p:spPr>
              <a:xfrm rot="397570">
                <a:off x="624834" y="1606544"/>
                <a:ext cx="23927" cy="24102"/>
              </a:xfrm>
              <a:custGeom>
                <a:rect b="b" l="l" r="r" t="t"/>
                <a:pathLst>
                  <a:path extrusionOk="0" h="964" w="957">
                    <a:moveTo>
                      <a:pt x="843" y="1"/>
                    </a:moveTo>
                    <a:lnTo>
                      <a:pt x="0" y="114"/>
                    </a:lnTo>
                    <a:lnTo>
                      <a:pt x="107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4" name="Google Shape;10854;p64"/>
              <p:cNvSpPr/>
              <p:nvPr/>
            </p:nvSpPr>
            <p:spPr>
              <a:xfrm rot="397570">
                <a:off x="606902" y="1822163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5" name="Google Shape;10855;p64"/>
              <p:cNvSpPr/>
              <p:nvPr/>
            </p:nvSpPr>
            <p:spPr>
              <a:xfrm rot="397570">
                <a:off x="606687" y="1800912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3" y="1"/>
                    </a:moveTo>
                    <a:lnTo>
                      <a:pt x="0" y="108"/>
                    </a:lnTo>
                    <a:lnTo>
                      <a:pt x="108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6" name="Google Shape;10856;p64"/>
              <p:cNvSpPr/>
              <p:nvPr/>
            </p:nvSpPr>
            <p:spPr>
              <a:xfrm rot="397570">
                <a:off x="606305" y="1779500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7" name="Google Shape;10857;p64"/>
              <p:cNvSpPr/>
              <p:nvPr/>
            </p:nvSpPr>
            <p:spPr>
              <a:xfrm rot="397570">
                <a:off x="605905" y="1758237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07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8" name="Google Shape;10858;p64"/>
              <p:cNvSpPr/>
              <p:nvPr/>
            </p:nvSpPr>
            <p:spPr>
              <a:xfrm rot="397570">
                <a:off x="605549" y="17368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9" name="Google Shape;10859;p64"/>
              <p:cNvSpPr/>
              <p:nvPr/>
            </p:nvSpPr>
            <p:spPr>
              <a:xfrm rot="397570">
                <a:off x="605149" y="171554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7"/>
                    </a:lnTo>
                    <a:lnTo>
                      <a:pt x="114" y="957"/>
                    </a:lnTo>
                    <a:lnTo>
                      <a:pt x="964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0" name="Google Shape;10860;p64"/>
              <p:cNvSpPr/>
              <p:nvPr/>
            </p:nvSpPr>
            <p:spPr>
              <a:xfrm rot="397570">
                <a:off x="604769" y="1694113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1" name="Google Shape;10861;p64"/>
              <p:cNvSpPr/>
              <p:nvPr/>
            </p:nvSpPr>
            <p:spPr>
              <a:xfrm rot="397570">
                <a:off x="604543" y="1672860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2" name="Google Shape;10862;p64"/>
              <p:cNvSpPr/>
              <p:nvPr/>
            </p:nvSpPr>
            <p:spPr>
              <a:xfrm rot="397570">
                <a:off x="604163" y="165142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5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3" name="Google Shape;10863;p64"/>
              <p:cNvSpPr/>
              <p:nvPr/>
            </p:nvSpPr>
            <p:spPr>
              <a:xfrm rot="397570">
                <a:off x="603788" y="163016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4" name="Google Shape;10864;p64"/>
              <p:cNvSpPr/>
              <p:nvPr/>
            </p:nvSpPr>
            <p:spPr>
              <a:xfrm rot="397570">
                <a:off x="603406" y="160875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5" name="Google Shape;10865;p64"/>
              <p:cNvSpPr/>
              <p:nvPr/>
            </p:nvSpPr>
            <p:spPr>
              <a:xfrm rot="397570">
                <a:off x="603017" y="1585499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6" name="Google Shape;10866;p64"/>
              <p:cNvSpPr/>
              <p:nvPr/>
            </p:nvSpPr>
            <p:spPr>
              <a:xfrm rot="397570">
                <a:off x="585260" y="180111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64"/>
                    </a:lnTo>
                    <a:lnTo>
                      <a:pt x="958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7" name="Google Shape;10867;p64"/>
              <p:cNvSpPr/>
              <p:nvPr/>
            </p:nvSpPr>
            <p:spPr>
              <a:xfrm rot="397570">
                <a:off x="584894" y="177986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58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8" name="Google Shape;10868;p64"/>
              <p:cNvSpPr/>
              <p:nvPr/>
            </p:nvSpPr>
            <p:spPr>
              <a:xfrm rot="397570">
                <a:off x="584503" y="1758454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9" name="Google Shape;10869;p64"/>
              <p:cNvSpPr/>
              <p:nvPr/>
            </p:nvSpPr>
            <p:spPr>
              <a:xfrm rot="397570">
                <a:off x="584287" y="1737202"/>
                <a:ext cx="23927" cy="23927"/>
              </a:xfrm>
              <a:custGeom>
                <a:rect b="b" l="l" r="r" t="t"/>
                <a:pathLst>
                  <a:path extrusionOk="0" h="957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0" name="Google Shape;10870;p64"/>
              <p:cNvSpPr/>
              <p:nvPr/>
            </p:nvSpPr>
            <p:spPr>
              <a:xfrm rot="397570">
                <a:off x="583898" y="1715766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1" name="Google Shape;10871;p64"/>
              <p:cNvSpPr/>
              <p:nvPr/>
            </p:nvSpPr>
            <p:spPr>
              <a:xfrm rot="397570">
                <a:off x="583506" y="1694503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2" name="Google Shape;10872;p64"/>
              <p:cNvSpPr/>
              <p:nvPr/>
            </p:nvSpPr>
            <p:spPr>
              <a:xfrm rot="397570">
                <a:off x="583116" y="16730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1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3" name="Google Shape;10873;p64"/>
              <p:cNvSpPr/>
              <p:nvPr/>
            </p:nvSpPr>
            <p:spPr>
              <a:xfrm rot="397570">
                <a:off x="582751" y="1651815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4" name="Google Shape;10874;p64"/>
              <p:cNvSpPr/>
              <p:nvPr/>
            </p:nvSpPr>
            <p:spPr>
              <a:xfrm rot="397570">
                <a:off x="582359" y="1630402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1" y="114"/>
                    </a:lnTo>
                    <a:lnTo>
                      <a:pt x="114" y="963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5" name="Google Shape;10875;p64"/>
              <p:cNvSpPr/>
              <p:nvPr/>
            </p:nvSpPr>
            <p:spPr>
              <a:xfrm rot="397570">
                <a:off x="582144" y="1609151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08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6" name="Google Shape;10876;p64"/>
              <p:cNvSpPr/>
              <p:nvPr/>
            </p:nvSpPr>
            <p:spPr>
              <a:xfrm rot="397570">
                <a:off x="581754" y="1585889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7" name="Google Shape;10877;p64"/>
              <p:cNvSpPr/>
              <p:nvPr/>
            </p:nvSpPr>
            <p:spPr>
              <a:xfrm rot="397570">
                <a:off x="563607" y="1780255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8" name="Google Shape;10878;p64"/>
              <p:cNvSpPr/>
              <p:nvPr/>
            </p:nvSpPr>
            <p:spPr>
              <a:xfrm rot="397570">
                <a:off x="563242" y="1758819"/>
                <a:ext cx="23927" cy="24127"/>
              </a:xfrm>
              <a:custGeom>
                <a:rect b="b" l="l" r="r" t="t"/>
                <a:pathLst>
                  <a:path extrusionOk="0" h="965" w="957">
                    <a:moveTo>
                      <a:pt x="843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1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9" name="Google Shape;10879;p64"/>
              <p:cNvSpPr/>
              <p:nvPr/>
            </p:nvSpPr>
            <p:spPr>
              <a:xfrm rot="397570">
                <a:off x="562852" y="17375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0" name="Google Shape;10880;p64"/>
              <p:cNvSpPr/>
              <p:nvPr/>
            </p:nvSpPr>
            <p:spPr>
              <a:xfrm rot="397570">
                <a:off x="562460" y="1716155"/>
                <a:ext cx="24127" cy="24102"/>
              </a:xfrm>
              <a:custGeom>
                <a:rect b="b" l="l" r="r" t="t"/>
                <a:pathLst>
                  <a:path extrusionOk="0" h="964" w="965">
                    <a:moveTo>
                      <a:pt x="850" y="0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1" name="Google Shape;10881;p64"/>
              <p:cNvSpPr/>
              <p:nvPr/>
            </p:nvSpPr>
            <p:spPr>
              <a:xfrm rot="397570">
                <a:off x="562095" y="1694894"/>
                <a:ext cx="24102" cy="23927"/>
              </a:xfrm>
              <a:custGeom>
                <a:rect b="b" l="l" r="r" t="t"/>
                <a:pathLst>
                  <a:path extrusionOk="0" h="957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2" name="Google Shape;10882;p64"/>
              <p:cNvSpPr/>
              <p:nvPr/>
            </p:nvSpPr>
            <p:spPr>
              <a:xfrm rot="397570">
                <a:off x="561705" y="1673457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64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3" name="Google Shape;10883;p64"/>
              <p:cNvSpPr/>
              <p:nvPr/>
            </p:nvSpPr>
            <p:spPr>
              <a:xfrm rot="397570">
                <a:off x="561488" y="1652204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4" name="Google Shape;10884;p64"/>
              <p:cNvSpPr/>
              <p:nvPr/>
            </p:nvSpPr>
            <p:spPr>
              <a:xfrm rot="397570">
                <a:off x="561098" y="1630768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4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5" name="Google Shape;10885;p64"/>
              <p:cNvSpPr/>
              <p:nvPr/>
            </p:nvSpPr>
            <p:spPr>
              <a:xfrm rot="397570">
                <a:off x="560708" y="1609506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8"/>
                    </a:lnTo>
                    <a:lnTo>
                      <a:pt x="958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6" name="Google Shape;10886;p64"/>
              <p:cNvSpPr/>
              <p:nvPr/>
            </p:nvSpPr>
            <p:spPr>
              <a:xfrm rot="397570">
                <a:off x="560342" y="1586280"/>
                <a:ext cx="24102" cy="24102"/>
              </a:xfrm>
              <a:custGeom>
                <a:rect b="b" l="l" r="r" t="t"/>
                <a:pathLst>
                  <a:path extrusionOk="0" h="964" w="964">
                    <a:moveTo>
                      <a:pt x="850" y="0"/>
                    </a:moveTo>
                    <a:lnTo>
                      <a:pt x="0" y="114"/>
                    </a:lnTo>
                    <a:lnTo>
                      <a:pt x="114" y="963"/>
                    </a:lnTo>
                    <a:lnTo>
                      <a:pt x="963" y="85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7" name="Google Shape;10887;p64"/>
              <p:cNvSpPr/>
              <p:nvPr/>
            </p:nvSpPr>
            <p:spPr>
              <a:xfrm rot="397570">
                <a:off x="541815" y="1759209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8" name="Google Shape;10888;p64"/>
              <p:cNvSpPr/>
              <p:nvPr/>
            </p:nvSpPr>
            <p:spPr>
              <a:xfrm rot="397570">
                <a:off x="541589" y="1737958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0" y="108"/>
                    </a:lnTo>
                    <a:lnTo>
                      <a:pt x="108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9" name="Google Shape;10889;p64"/>
              <p:cNvSpPr/>
              <p:nvPr/>
            </p:nvSpPr>
            <p:spPr>
              <a:xfrm rot="397570">
                <a:off x="541209" y="1716521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58" y="851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0" name="Google Shape;10890;p64"/>
              <p:cNvSpPr/>
              <p:nvPr/>
            </p:nvSpPr>
            <p:spPr>
              <a:xfrm rot="397570">
                <a:off x="540834" y="1695259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1"/>
                    </a:moveTo>
                    <a:lnTo>
                      <a:pt x="0" y="108"/>
                    </a:lnTo>
                    <a:lnTo>
                      <a:pt x="114" y="958"/>
                    </a:lnTo>
                    <a:lnTo>
                      <a:pt x="957" y="844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1" name="Google Shape;10891;p64"/>
              <p:cNvSpPr/>
              <p:nvPr/>
            </p:nvSpPr>
            <p:spPr>
              <a:xfrm rot="397570">
                <a:off x="540453" y="16738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3" y="0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57" y="850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2" name="Google Shape;10892;p64"/>
              <p:cNvSpPr/>
              <p:nvPr/>
            </p:nvSpPr>
            <p:spPr>
              <a:xfrm rot="397570">
                <a:off x="540053" y="1652586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50" y="0"/>
                    </a:moveTo>
                    <a:lnTo>
                      <a:pt x="1" y="107"/>
                    </a:lnTo>
                    <a:lnTo>
                      <a:pt x="114" y="957"/>
                    </a:lnTo>
                    <a:lnTo>
                      <a:pt x="957" y="843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3" name="Google Shape;10893;p64"/>
              <p:cNvSpPr/>
              <p:nvPr/>
            </p:nvSpPr>
            <p:spPr>
              <a:xfrm rot="397570">
                <a:off x="539671" y="1631159"/>
                <a:ext cx="24127" cy="23952"/>
              </a:xfrm>
              <a:custGeom>
                <a:rect b="b" l="l" r="r" t="t"/>
                <a:pathLst>
                  <a:path extrusionOk="0" h="958" w="965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64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4" name="Google Shape;10894;p64"/>
              <p:cNvSpPr/>
              <p:nvPr/>
            </p:nvSpPr>
            <p:spPr>
              <a:xfrm rot="397570">
                <a:off x="539296" y="1609897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0"/>
                    </a:moveTo>
                    <a:lnTo>
                      <a:pt x="0" y="108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5" name="Google Shape;10895;p64"/>
              <p:cNvSpPr/>
              <p:nvPr/>
            </p:nvSpPr>
            <p:spPr>
              <a:xfrm rot="397570">
                <a:off x="520162" y="1738163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50" y="1"/>
                    </a:moveTo>
                    <a:lnTo>
                      <a:pt x="1" y="114"/>
                    </a:lnTo>
                    <a:lnTo>
                      <a:pt x="115" y="964"/>
                    </a:lnTo>
                    <a:lnTo>
                      <a:pt x="958" y="850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6" name="Google Shape;10896;p64"/>
              <p:cNvSpPr/>
              <p:nvPr/>
            </p:nvSpPr>
            <p:spPr>
              <a:xfrm rot="397570">
                <a:off x="519797" y="17169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0" y="114"/>
                    </a:lnTo>
                    <a:lnTo>
                      <a:pt x="114" y="957"/>
                    </a:lnTo>
                    <a:lnTo>
                      <a:pt x="963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7" name="Google Shape;10897;p64"/>
              <p:cNvSpPr/>
              <p:nvPr/>
            </p:nvSpPr>
            <p:spPr>
              <a:xfrm rot="397570">
                <a:off x="519407" y="1695475"/>
                <a:ext cx="24102" cy="24127"/>
              </a:xfrm>
              <a:custGeom>
                <a:rect b="b" l="l" r="r" t="t"/>
                <a:pathLst>
                  <a:path extrusionOk="0" h="965" w="964">
                    <a:moveTo>
                      <a:pt x="850" y="1"/>
                    </a:moveTo>
                    <a:lnTo>
                      <a:pt x="0" y="115"/>
                    </a:lnTo>
                    <a:lnTo>
                      <a:pt x="114" y="964"/>
                    </a:lnTo>
                    <a:lnTo>
                      <a:pt x="964" y="85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8" name="Google Shape;10898;p64"/>
              <p:cNvSpPr/>
              <p:nvPr/>
            </p:nvSpPr>
            <p:spPr>
              <a:xfrm rot="397570">
                <a:off x="519017" y="1674212"/>
                <a:ext cx="24102" cy="23952"/>
              </a:xfrm>
              <a:custGeom>
                <a:rect b="b" l="l" r="r" t="t"/>
                <a:pathLst>
                  <a:path extrusionOk="0" h="958" w="964">
                    <a:moveTo>
                      <a:pt x="850" y="1"/>
                    </a:moveTo>
                    <a:lnTo>
                      <a:pt x="1" y="115"/>
                    </a:lnTo>
                    <a:lnTo>
                      <a:pt x="114" y="958"/>
                    </a:lnTo>
                    <a:lnTo>
                      <a:pt x="964" y="844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9" name="Google Shape;10899;p64"/>
              <p:cNvSpPr/>
              <p:nvPr/>
            </p:nvSpPr>
            <p:spPr>
              <a:xfrm rot="397570">
                <a:off x="518800" y="165281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08" y="964"/>
                    </a:lnTo>
                    <a:lnTo>
                      <a:pt x="957" y="850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0" name="Google Shape;10900;p64"/>
              <p:cNvSpPr/>
              <p:nvPr/>
            </p:nvSpPr>
            <p:spPr>
              <a:xfrm rot="397570">
                <a:off x="518410" y="1631549"/>
                <a:ext cx="23952" cy="23927"/>
              </a:xfrm>
              <a:custGeom>
                <a:rect b="b" l="l" r="r" t="t"/>
                <a:pathLst>
                  <a:path extrusionOk="0" h="957" w="958">
                    <a:moveTo>
                      <a:pt x="844" y="0"/>
                    </a:moveTo>
                    <a:lnTo>
                      <a:pt x="1" y="114"/>
                    </a:lnTo>
                    <a:lnTo>
                      <a:pt x="115" y="957"/>
                    </a:lnTo>
                    <a:lnTo>
                      <a:pt x="958" y="843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1" name="Google Shape;10901;p64"/>
              <p:cNvSpPr/>
              <p:nvPr/>
            </p:nvSpPr>
            <p:spPr>
              <a:xfrm rot="397570">
                <a:off x="498534" y="1717302"/>
                <a:ext cx="23927" cy="23952"/>
              </a:xfrm>
              <a:custGeom>
                <a:rect b="b" l="l" r="r" t="t"/>
                <a:pathLst>
                  <a:path extrusionOk="0" h="958" w="957">
                    <a:moveTo>
                      <a:pt x="843" y="0"/>
                    </a:moveTo>
                    <a:lnTo>
                      <a:pt x="0" y="114"/>
                    </a:lnTo>
                    <a:lnTo>
                      <a:pt x="107" y="957"/>
                    </a:lnTo>
                    <a:lnTo>
                      <a:pt x="957" y="843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2" name="Google Shape;10902;p64"/>
              <p:cNvSpPr/>
              <p:nvPr/>
            </p:nvSpPr>
            <p:spPr>
              <a:xfrm rot="397570">
                <a:off x="498144" y="1695866"/>
                <a:ext cx="23952" cy="24127"/>
              </a:xfrm>
              <a:custGeom>
                <a:rect b="b" l="l" r="r" t="t"/>
                <a:pathLst>
                  <a:path extrusionOk="0" h="965" w="958">
                    <a:moveTo>
                      <a:pt x="843" y="1"/>
                    </a:moveTo>
                    <a:lnTo>
                      <a:pt x="0" y="114"/>
                    </a:lnTo>
                    <a:lnTo>
                      <a:pt x="114" y="964"/>
                    </a:lnTo>
                    <a:lnTo>
                      <a:pt x="957" y="850"/>
                    </a:lnTo>
                    <a:lnTo>
                      <a:pt x="8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3" name="Google Shape;10903;p64"/>
              <p:cNvSpPr/>
              <p:nvPr/>
            </p:nvSpPr>
            <p:spPr>
              <a:xfrm rot="397570">
                <a:off x="497754" y="1674604"/>
                <a:ext cx="23952" cy="23952"/>
              </a:xfrm>
              <a:custGeom>
                <a:rect b="b" l="l" r="r" t="t"/>
                <a:pathLst>
                  <a:path extrusionOk="0" h="958" w="958">
                    <a:moveTo>
                      <a:pt x="844" y="1"/>
                    </a:moveTo>
                    <a:lnTo>
                      <a:pt x="1" y="114"/>
                    </a:lnTo>
                    <a:lnTo>
                      <a:pt x="114" y="957"/>
                    </a:lnTo>
                    <a:lnTo>
                      <a:pt x="957" y="844"/>
                    </a:lnTo>
                    <a:lnTo>
                      <a:pt x="8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4" name="Google Shape;10904;p64"/>
              <p:cNvSpPr/>
              <p:nvPr/>
            </p:nvSpPr>
            <p:spPr>
              <a:xfrm rot="397570">
                <a:off x="497363" y="1653191"/>
                <a:ext cx="23952" cy="24102"/>
              </a:xfrm>
              <a:custGeom>
                <a:rect b="b" l="l" r="r" t="t"/>
                <a:pathLst>
                  <a:path extrusionOk="0" h="964" w="958">
                    <a:moveTo>
                      <a:pt x="851" y="0"/>
                    </a:moveTo>
                    <a:lnTo>
                      <a:pt x="1" y="114"/>
                    </a:lnTo>
                    <a:lnTo>
                      <a:pt x="115" y="963"/>
                    </a:lnTo>
                    <a:lnTo>
                      <a:pt x="958" y="850"/>
                    </a:lnTo>
                    <a:lnTo>
                      <a:pt x="8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05" name="Google Shape;10905;p64"/>
          <p:cNvGrpSpPr/>
          <p:nvPr/>
        </p:nvGrpSpPr>
        <p:grpSpPr>
          <a:xfrm>
            <a:off x="7124612" y="1648691"/>
            <a:ext cx="783680" cy="395688"/>
            <a:chOff x="-1940842" y="-1147617"/>
            <a:chExt cx="1405200" cy="709500"/>
          </a:xfrm>
        </p:grpSpPr>
        <p:sp>
          <p:nvSpPr>
            <p:cNvPr id="10906" name="Google Shape;10906;p64"/>
            <p:cNvSpPr/>
            <p:nvPr/>
          </p:nvSpPr>
          <p:spPr>
            <a:xfrm>
              <a:off x="-1940842" y="-1147617"/>
              <a:ext cx="1405200" cy="709500"/>
            </a:xfrm>
            <a:prstGeom prst="wedgeRectCallout">
              <a:avLst>
                <a:gd fmla="val -33495" name="adj1"/>
                <a:gd fmla="val 76913" name="adj2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7" name="Google Shape;10907;p64"/>
            <p:cNvSpPr/>
            <p:nvPr/>
          </p:nvSpPr>
          <p:spPr>
            <a:xfrm>
              <a:off x="-151275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8" name="Google Shape;10908;p64"/>
            <p:cNvSpPr/>
            <p:nvPr/>
          </p:nvSpPr>
          <p:spPr>
            <a:xfrm>
              <a:off x="-1267071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9" name="Google Shape;10909;p64"/>
            <p:cNvSpPr/>
            <p:nvPr/>
          </p:nvSpPr>
          <p:spPr>
            <a:xfrm>
              <a:off x="-1021386" y="-784165"/>
              <a:ext cx="111300" cy="11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6" name="Shape 10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7" name="Google Shape;10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25" y="273150"/>
            <a:ext cx="3146700" cy="47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8" name="Google Shape;10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725" y="152400"/>
            <a:ext cx="441984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2" name="Shape 10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" name="Google Shape;10383;p44"/>
          <p:cNvSpPr txBox="1"/>
          <p:nvPr>
            <p:ph type="title"/>
          </p:nvPr>
        </p:nvSpPr>
        <p:spPr>
          <a:xfrm>
            <a:off x="2054000" y="780850"/>
            <a:ext cx="6272100" cy="27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¿Qué tipos de datos conoces?</a:t>
            </a:r>
            <a:endParaRPr/>
          </a:p>
        </p:txBody>
      </p:sp>
      <p:sp>
        <p:nvSpPr>
          <p:cNvPr id="10384" name="Google Shape;10384;p44"/>
          <p:cNvSpPr txBox="1"/>
          <p:nvPr>
            <p:ph idx="1" type="subTitle"/>
          </p:nvPr>
        </p:nvSpPr>
        <p:spPr>
          <a:xfrm>
            <a:off x="4083025" y="3736950"/>
            <a:ext cx="36789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#Historia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8" name="Shape 10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9" name="Google Shape;10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602" y="2992177"/>
            <a:ext cx="1542525" cy="15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0" name="Google Shape;103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75" y="2589100"/>
            <a:ext cx="2337775" cy="23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1" name="Google Shape;10391;p45"/>
          <p:cNvSpPr txBox="1"/>
          <p:nvPr>
            <p:ph type="title"/>
          </p:nvPr>
        </p:nvSpPr>
        <p:spPr>
          <a:xfrm>
            <a:off x="720000" y="323111"/>
            <a:ext cx="77175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¿Cómo guardo algo fuera de lo común?</a:t>
            </a:r>
            <a:endParaRPr/>
          </a:p>
        </p:txBody>
      </p:sp>
      <p:sp>
        <p:nvSpPr>
          <p:cNvPr id="10392" name="Google Shape;10392;p45"/>
          <p:cNvSpPr txBox="1"/>
          <p:nvPr/>
        </p:nvSpPr>
        <p:spPr>
          <a:xfrm>
            <a:off x="3709075" y="4642725"/>
            <a:ext cx="4192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5"/>
              </a:rPr>
              <a:t>https://www.youtube.com/watch?v=b9_0bqrm2G8</a:t>
            </a:r>
            <a:endParaRPr sz="11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0393" name="Google Shape;1039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9675" y="1725011"/>
            <a:ext cx="3041339" cy="280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4" name="Google Shape;10394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7000" y="1725011"/>
            <a:ext cx="3230400" cy="25685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95" name="Google Shape;10395;p45"/>
          <p:cNvSpPr txBox="1"/>
          <p:nvPr/>
        </p:nvSpPr>
        <p:spPr>
          <a:xfrm>
            <a:off x="720000" y="1756925"/>
            <a:ext cx="488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Structs &amp;&amp; Unions</a:t>
            </a:r>
            <a:endParaRPr b="1"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9" name="Shape 10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0" name="Google Shape;10400;p46"/>
          <p:cNvGrpSpPr/>
          <p:nvPr/>
        </p:nvGrpSpPr>
        <p:grpSpPr>
          <a:xfrm>
            <a:off x="719925" y="233625"/>
            <a:ext cx="7716900" cy="879300"/>
            <a:chOff x="719925" y="233625"/>
            <a:chExt cx="7716900" cy="879300"/>
          </a:xfrm>
        </p:grpSpPr>
        <p:sp>
          <p:nvSpPr>
            <p:cNvPr id="10401" name="Google Shape;10401;p46"/>
            <p:cNvSpPr/>
            <p:nvPr/>
          </p:nvSpPr>
          <p:spPr>
            <a:xfrm>
              <a:off x="719925" y="233625"/>
              <a:ext cx="7716900" cy="8793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238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02" name="Google Shape;10402;p46"/>
            <p:cNvGrpSpPr/>
            <p:nvPr/>
          </p:nvGrpSpPr>
          <p:grpSpPr>
            <a:xfrm>
              <a:off x="7755386" y="272907"/>
              <a:ext cx="634685" cy="168300"/>
              <a:chOff x="7755386" y="279729"/>
              <a:chExt cx="634685" cy="168300"/>
            </a:xfrm>
          </p:grpSpPr>
          <p:sp>
            <p:nvSpPr>
              <p:cNvPr id="10403" name="Google Shape;10403;p46"/>
              <p:cNvSpPr/>
              <p:nvPr/>
            </p:nvSpPr>
            <p:spPr>
              <a:xfrm>
                <a:off x="8221771" y="279729"/>
                <a:ext cx="168300" cy="168300"/>
              </a:xfrm>
              <a:prstGeom prst="mathMultiply">
                <a:avLst>
                  <a:gd fmla="val 0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04" name="Google Shape;10404;p46"/>
              <p:cNvGrpSpPr/>
              <p:nvPr/>
            </p:nvGrpSpPr>
            <p:grpSpPr>
              <a:xfrm>
                <a:off x="8004462" y="307924"/>
                <a:ext cx="112019" cy="112144"/>
                <a:chOff x="7914618" y="539287"/>
                <a:chExt cx="112019" cy="112144"/>
              </a:xfrm>
            </p:grpSpPr>
            <p:sp>
              <p:nvSpPr>
                <p:cNvPr id="10405" name="Google Shape;10405;p46"/>
                <p:cNvSpPr/>
                <p:nvPr/>
              </p:nvSpPr>
              <p:spPr>
                <a:xfrm>
                  <a:off x="7914618" y="539287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6" name="Google Shape;10406;p46"/>
                <p:cNvSpPr/>
                <p:nvPr/>
              </p:nvSpPr>
              <p:spPr>
                <a:xfrm>
                  <a:off x="7943837" y="568632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0407" name="Google Shape;10407;p46"/>
              <p:cNvCxnSpPr/>
              <p:nvPr/>
            </p:nvCxnSpPr>
            <p:spPr>
              <a:xfrm>
                <a:off x="7755386" y="411324"/>
                <a:ext cx="109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408" name="Google Shape;10408;p46"/>
          <p:cNvSpPr txBox="1"/>
          <p:nvPr>
            <p:ph type="title"/>
          </p:nvPr>
        </p:nvSpPr>
        <p:spPr>
          <a:xfrm>
            <a:off x="720000" y="475488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02124"/>
                </a:solidFill>
              </a:rPr>
              <a:t>Recordemos que…</a:t>
            </a:r>
            <a:endParaRPr/>
          </a:p>
        </p:txBody>
      </p:sp>
      <p:sp>
        <p:nvSpPr>
          <p:cNvPr id="10409" name="Google Shape;10409;p46"/>
          <p:cNvSpPr txBox="1"/>
          <p:nvPr>
            <p:ph idx="3" type="subTitle"/>
          </p:nvPr>
        </p:nvSpPr>
        <p:spPr>
          <a:xfrm>
            <a:off x="1354175" y="3327750"/>
            <a:ext cx="30855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ID: Experimento 134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Color: Verde menta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Nombre: Shredder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Poder: Destruir papeles importantes</a:t>
            </a:r>
            <a:endParaRPr/>
          </a:p>
        </p:txBody>
      </p:sp>
      <p:sp>
        <p:nvSpPr>
          <p:cNvPr id="10410" name="Google Shape;10410;p46"/>
          <p:cNvSpPr txBox="1"/>
          <p:nvPr>
            <p:ph idx="1" type="subTitle"/>
          </p:nvPr>
        </p:nvSpPr>
        <p:spPr>
          <a:xfrm>
            <a:off x="504625" y="2851875"/>
            <a:ext cx="30855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</a:t>
            </a:r>
            <a:endParaRPr/>
          </a:p>
        </p:txBody>
      </p:sp>
      <p:sp>
        <p:nvSpPr>
          <p:cNvPr id="10411" name="Google Shape;10411;p46"/>
          <p:cNvSpPr txBox="1"/>
          <p:nvPr>
            <p:ph idx="2" type="subTitle"/>
          </p:nvPr>
        </p:nvSpPr>
        <p:spPr>
          <a:xfrm>
            <a:off x="5285350" y="2851875"/>
            <a:ext cx="30855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</a:t>
            </a:r>
            <a:endParaRPr/>
          </a:p>
        </p:txBody>
      </p:sp>
      <p:sp>
        <p:nvSpPr>
          <p:cNvPr id="10412" name="Google Shape;10412;p46"/>
          <p:cNvSpPr txBox="1"/>
          <p:nvPr>
            <p:ph idx="4" type="subTitle"/>
          </p:nvPr>
        </p:nvSpPr>
        <p:spPr>
          <a:xfrm>
            <a:off x="5557775" y="3327750"/>
            <a:ext cx="2711700" cy="13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Acciones:</a:t>
            </a:r>
            <a:endParaRPr/>
          </a:p>
        </p:txBody>
      </p:sp>
      <p:grpSp>
        <p:nvGrpSpPr>
          <p:cNvPr id="10413" name="Google Shape;10413;p46"/>
          <p:cNvGrpSpPr/>
          <p:nvPr/>
        </p:nvGrpSpPr>
        <p:grpSpPr>
          <a:xfrm>
            <a:off x="1736170" y="1979259"/>
            <a:ext cx="622415" cy="808046"/>
            <a:chOff x="1027020" y="3242428"/>
            <a:chExt cx="622415" cy="808046"/>
          </a:xfrm>
        </p:grpSpPr>
        <p:sp>
          <p:nvSpPr>
            <p:cNvPr id="10414" name="Google Shape;10414;p46"/>
            <p:cNvSpPr/>
            <p:nvPr/>
          </p:nvSpPr>
          <p:spPr>
            <a:xfrm flipH="1">
              <a:off x="1031747" y="3255247"/>
              <a:ext cx="602658" cy="782405"/>
            </a:xfrm>
            <a:prstGeom prst="flowChartPunchedCard">
              <a:avLst/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15" name="Google Shape;10415;p46"/>
            <p:cNvGrpSpPr/>
            <p:nvPr/>
          </p:nvGrpSpPr>
          <p:grpSpPr>
            <a:xfrm>
              <a:off x="1027020" y="3242428"/>
              <a:ext cx="622415" cy="808046"/>
              <a:chOff x="-3238463" y="1736825"/>
              <a:chExt cx="2320713" cy="3012850"/>
            </a:xfrm>
          </p:grpSpPr>
          <p:sp>
            <p:nvSpPr>
              <p:cNvPr id="10416" name="Google Shape;10416;p46"/>
              <p:cNvSpPr/>
              <p:nvPr/>
            </p:nvSpPr>
            <p:spPr>
              <a:xfrm flipH="1">
                <a:off x="-3238463" y="1736825"/>
                <a:ext cx="2320702" cy="3012850"/>
              </a:xfrm>
              <a:prstGeom prst="flowChartPunchedCard">
                <a:avLst/>
              </a:pr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7" name="Google Shape;10417;p46"/>
              <p:cNvSpPr/>
              <p:nvPr/>
            </p:nvSpPr>
            <p:spPr>
              <a:xfrm>
                <a:off x="-1382150" y="1736825"/>
                <a:ext cx="464400" cy="604500"/>
              </a:xfrm>
              <a:prstGeom prst="rtTriangle">
                <a:avLst/>
              </a:pr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18" name="Google Shape;10418;p46"/>
          <p:cNvGrpSpPr/>
          <p:nvPr/>
        </p:nvGrpSpPr>
        <p:grpSpPr>
          <a:xfrm>
            <a:off x="6516895" y="1979259"/>
            <a:ext cx="622415" cy="808046"/>
            <a:chOff x="1027020" y="3242428"/>
            <a:chExt cx="622415" cy="808046"/>
          </a:xfrm>
        </p:grpSpPr>
        <p:sp>
          <p:nvSpPr>
            <p:cNvPr id="10419" name="Google Shape;10419;p46"/>
            <p:cNvSpPr/>
            <p:nvPr/>
          </p:nvSpPr>
          <p:spPr>
            <a:xfrm flipH="1">
              <a:off x="1031747" y="3255247"/>
              <a:ext cx="602658" cy="782405"/>
            </a:xfrm>
            <a:prstGeom prst="flowChartPunchedCard">
              <a:avLst/>
            </a:pr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71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20" name="Google Shape;10420;p46"/>
            <p:cNvGrpSpPr/>
            <p:nvPr/>
          </p:nvGrpSpPr>
          <p:grpSpPr>
            <a:xfrm>
              <a:off x="1027020" y="3242428"/>
              <a:ext cx="622415" cy="808046"/>
              <a:chOff x="-3238463" y="1736825"/>
              <a:chExt cx="2320713" cy="3012850"/>
            </a:xfrm>
          </p:grpSpPr>
          <p:sp>
            <p:nvSpPr>
              <p:cNvPr id="10421" name="Google Shape;10421;p46"/>
              <p:cNvSpPr/>
              <p:nvPr/>
            </p:nvSpPr>
            <p:spPr>
              <a:xfrm flipH="1">
                <a:off x="-3238463" y="1736825"/>
                <a:ext cx="2320702" cy="3012850"/>
              </a:xfrm>
              <a:prstGeom prst="flowChartPunchedCard">
                <a:avLst/>
              </a:pr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2" name="Google Shape;10422;p46"/>
              <p:cNvSpPr/>
              <p:nvPr/>
            </p:nvSpPr>
            <p:spPr>
              <a:xfrm>
                <a:off x="-1382150" y="1736825"/>
                <a:ext cx="464400" cy="604500"/>
              </a:xfrm>
              <a:prstGeom prst="rtTriangle">
                <a:avLst/>
              </a:pr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23" name="Google Shape;10423;p46"/>
          <p:cNvGrpSpPr/>
          <p:nvPr/>
        </p:nvGrpSpPr>
        <p:grpSpPr>
          <a:xfrm>
            <a:off x="6678921" y="2206009"/>
            <a:ext cx="298377" cy="354519"/>
            <a:chOff x="-48233050" y="3569725"/>
            <a:chExt cx="252050" cy="299475"/>
          </a:xfrm>
        </p:grpSpPr>
        <p:sp>
          <p:nvSpPr>
            <p:cNvPr id="10424" name="Google Shape;10424;p46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p46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46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7" name="Google Shape;10427;p46"/>
          <p:cNvGrpSpPr/>
          <p:nvPr/>
        </p:nvGrpSpPr>
        <p:grpSpPr>
          <a:xfrm>
            <a:off x="1877755" y="2224246"/>
            <a:ext cx="339253" cy="318042"/>
            <a:chOff x="5049725" y="2635825"/>
            <a:chExt cx="481825" cy="451700"/>
          </a:xfrm>
        </p:grpSpPr>
        <p:sp>
          <p:nvSpPr>
            <p:cNvPr id="10428" name="Google Shape;10428;p46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29" name="Google Shape;10429;p46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30" name="Google Shape;10430;p46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0431" name="Google Shape;104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650" y="2003021"/>
            <a:ext cx="1605700" cy="214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2" name="Google Shape;104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950" y="3115325"/>
            <a:ext cx="3670549" cy="23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6" name="Shape 10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7" name="Google Shape;10437;p47"/>
          <p:cNvSpPr txBox="1"/>
          <p:nvPr>
            <p:ph idx="1" type="body"/>
          </p:nvPr>
        </p:nvSpPr>
        <p:spPr>
          <a:xfrm>
            <a:off x="713250" y="923675"/>
            <a:ext cx="77175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700"/>
              <a:t>Object-Oriented Programming (OOP) uses abstraction to separate the interface of an object from its internal implementation. It defines external behavior of an object and encapsulates its internal workings. This allows</a:t>
            </a:r>
            <a:endParaRPr b="1"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700"/>
              <a:t>developers to interact with objects based on their intended behavior, without understanding the details of how the behavior is achieved.</a:t>
            </a:r>
            <a:r>
              <a:rPr b="1" i="1" lang="pt-BR" sz="1700"/>
              <a:t>”   </a:t>
            </a:r>
            <a:endParaRPr b="1"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700"/>
              <a:t>- </a:t>
            </a:r>
            <a:r>
              <a:rPr lang="pt-BR" sz="1700"/>
              <a:t>Shubham Gautam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0438" name="Google Shape;10438;p47"/>
          <p:cNvSpPr txBox="1"/>
          <p:nvPr>
            <p:ph idx="1" type="body"/>
          </p:nvPr>
        </p:nvSpPr>
        <p:spPr>
          <a:xfrm>
            <a:off x="655075" y="2860225"/>
            <a:ext cx="38649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Solo se muestra la información esencial, ocultando detalles.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u="sng"/>
              <a:t>Data Abstraction</a:t>
            </a:r>
            <a:r>
              <a:rPr lang="pt-BR" sz="1900"/>
              <a:t>, se </a:t>
            </a:r>
            <a:r>
              <a:rPr lang="pt-BR" sz="1900"/>
              <a:t>esconden</a:t>
            </a:r>
            <a:r>
              <a:rPr lang="pt-BR" sz="1900"/>
              <a:t> datos del objeto.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u="sng"/>
              <a:t>Control abstraction</a:t>
            </a:r>
            <a:r>
              <a:rPr lang="pt-BR" sz="1900"/>
              <a:t>. Se ocultan acciones internas de una clase</a:t>
            </a:r>
            <a:endParaRPr sz="1900"/>
          </a:p>
        </p:txBody>
      </p:sp>
      <p:pic>
        <p:nvPicPr>
          <p:cNvPr id="10439" name="Google Shape;104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350" y="2477250"/>
            <a:ext cx="4319226" cy="2429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40" name="Google Shape;10440;p47"/>
          <p:cNvGrpSpPr/>
          <p:nvPr/>
        </p:nvGrpSpPr>
        <p:grpSpPr>
          <a:xfrm>
            <a:off x="810850" y="0"/>
            <a:ext cx="7716900" cy="879300"/>
            <a:chOff x="719925" y="233625"/>
            <a:chExt cx="7716900" cy="879300"/>
          </a:xfrm>
        </p:grpSpPr>
        <p:sp>
          <p:nvSpPr>
            <p:cNvPr id="10441" name="Google Shape;10441;p47"/>
            <p:cNvSpPr/>
            <p:nvPr/>
          </p:nvSpPr>
          <p:spPr>
            <a:xfrm>
              <a:off x="719925" y="233625"/>
              <a:ext cx="7716900" cy="8793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238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42" name="Google Shape;10442;p47"/>
            <p:cNvGrpSpPr/>
            <p:nvPr/>
          </p:nvGrpSpPr>
          <p:grpSpPr>
            <a:xfrm>
              <a:off x="7755386" y="272907"/>
              <a:ext cx="634685" cy="168300"/>
              <a:chOff x="7755386" y="279729"/>
              <a:chExt cx="634685" cy="168300"/>
            </a:xfrm>
          </p:grpSpPr>
          <p:sp>
            <p:nvSpPr>
              <p:cNvPr id="10443" name="Google Shape;10443;p47"/>
              <p:cNvSpPr/>
              <p:nvPr/>
            </p:nvSpPr>
            <p:spPr>
              <a:xfrm>
                <a:off x="8221771" y="279729"/>
                <a:ext cx="168300" cy="168300"/>
              </a:xfrm>
              <a:prstGeom prst="mathMultiply">
                <a:avLst>
                  <a:gd fmla="val 0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44" name="Google Shape;10444;p47"/>
              <p:cNvGrpSpPr/>
              <p:nvPr/>
            </p:nvGrpSpPr>
            <p:grpSpPr>
              <a:xfrm>
                <a:off x="8004462" y="307924"/>
                <a:ext cx="112019" cy="112144"/>
                <a:chOff x="7914618" y="539287"/>
                <a:chExt cx="112019" cy="112144"/>
              </a:xfrm>
            </p:grpSpPr>
            <p:sp>
              <p:nvSpPr>
                <p:cNvPr id="10445" name="Google Shape;10445;p47"/>
                <p:cNvSpPr/>
                <p:nvPr/>
              </p:nvSpPr>
              <p:spPr>
                <a:xfrm>
                  <a:off x="7914618" y="539287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6" name="Google Shape;10446;p47"/>
                <p:cNvSpPr/>
                <p:nvPr/>
              </p:nvSpPr>
              <p:spPr>
                <a:xfrm>
                  <a:off x="7943837" y="568632"/>
                  <a:ext cx="82800" cy="828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0447" name="Google Shape;10447;p47"/>
              <p:cNvCxnSpPr/>
              <p:nvPr/>
            </p:nvCxnSpPr>
            <p:spPr>
              <a:xfrm>
                <a:off x="7755386" y="411324"/>
                <a:ext cx="109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448" name="Google Shape;10448;p47"/>
          <p:cNvSpPr txBox="1"/>
          <p:nvPr>
            <p:ph type="title"/>
          </p:nvPr>
        </p:nvSpPr>
        <p:spPr>
          <a:xfrm>
            <a:off x="810925" y="241863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02124"/>
                </a:solidFill>
              </a:rPr>
              <a:t>Abstracción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2" name="Shape 10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3" name="Google Shape;104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423863"/>
            <a:ext cx="758190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7" name="Shape 10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Google Shape;10458;p49"/>
          <p:cNvSpPr txBox="1"/>
          <p:nvPr>
            <p:ph type="title"/>
          </p:nvPr>
        </p:nvSpPr>
        <p:spPr>
          <a:xfrm>
            <a:off x="629075" y="150763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Memes</a:t>
            </a:r>
            <a:endParaRPr/>
          </a:p>
        </p:txBody>
      </p:sp>
      <p:pic>
        <p:nvPicPr>
          <p:cNvPr id="10459" name="Google Shape;104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0" y="1047275"/>
            <a:ext cx="4404651" cy="38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0" name="Google Shape;104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051" y="943363"/>
            <a:ext cx="3890549" cy="395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 and Programming Lesson for Brazilian Middle School Students by Slidesgo">
  <a:themeElements>
    <a:clrScheme name="Simple Light">
      <a:dk1>
        <a:srgbClr val="191919"/>
      </a:dk1>
      <a:lt1>
        <a:srgbClr val="FFFFFF"/>
      </a:lt1>
      <a:dk2>
        <a:srgbClr val="FFFF29"/>
      </a:dk2>
      <a:lt2>
        <a:srgbClr val="F2E9FA"/>
      </a:lt2>
      <a:accent1>
        <a:srgbClr val="EFEFEF"/>
      </a:accent1>
      <a:accent2>
        <a:srgbClr val="FFA4ED"/>
      </a:accent2>
      <a:accent3>
        <a:srgbClr val="FF0000"/>
      </a:accent3>
      <a:accent4>
        <a:srgbClr val="0BC292"/>
      </a:accent4>
      <a:accent5>
        <a:srgbClr val="0082FF"/>
      </a:accent5>
      <a:accent6>
        <a:srgbClr val="A985F1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